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60" r:id="rId6"/>
    <p:sldMasterId id="2147483696" r:id="rId7"/>
    <p:sldMasterId id="2147483703" r:id="rId8"/>
  </p:sldMasterIdLst>
  <p:notesMasterIdLst>
    <p:notesMasterId r:id="rId38"/>
  </p:notesMasterIdLst>
  <p:handoutMasterIdLst>
    <p:handoutMasterId r:id="rId39"/>
  </p:handoutMasterIdLst>
  <p:sldIdLst>
    <p:sldId id="267" r:id="rId9"/>
    <p:sldId id="273" r:id="rId10"/>
    <p:sldId id="274" r:id="rId11"/>
    <p:sldId id="301" r:id="rId12"/>
    <p:sldId id="579" r:id="rId13"/>
    <p:sldId id="580" r:id="rId14"/>
    <p:sldId id="581" r:id="rId15"/>
    <p:sldId id="568" r:id="rId16"/>
    <p:sldId id="577" r:id="rId17"/>
    <p:sldId id="582" r:id="rId18"/>
    <p:sldId id="583" r:id="rId19"/>
    <p:sldId id="584" r:id="rId20"/>
    <p:sldId id="570" r:id="rId21"/>
    <p:sldId id="578" r:id="rId22"/>
    <p:sldId id="585" r:id="rId23"/>
    <p:sldId id="304" r:id="rId24"/>
    <p:sldId id="586" r:id="rId25"/>
    <p:sldId id="587" r:id="rId26"/>
    <p:sldId id="573" r:id="rId27"/>
    <p:sldId id="572" r:id="rId28"/>
    <p:sldId id="588" r:id="rId29"/>
    <p:sldId id="281" r:id="rId30"/>
    <p:sldId id="589" r:id="rId31"/>
    <p:sldId id="286" r:id="rId32"/>
    <p:sldId id="575" r:id="rId33"/>
    <p:sldId id="576" r:id="rId34"/>
    <p:sldId id="590" r:id="rId35"/>
    <p:sldId id="591" r:id="rId36"/>
    <p:sldId id="592" r:id="rId37"/>
  </p:sldIdLst>
  <p:sldSz cx="9144000" cy="6858000" type="screen4x3"/>
  <p:notesSz cx="10234613" cy="71040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E86047-3D8B-C369-2BCB-8D2AF475E6F8}" name="Pistolesi Jessica" initials="PJ" userId="S::Jessica.Pistolesi@alliancemedical.it::9c32a848-da96-419e-8cf4-630fac4af5b1" providerId="AD"/>
  <p188:author id="{E577C8F4-3D87-BD4C-9F69-DB20F3E6EFF0}" name="Bolognesi Valeria" initials="VB" userId="S::Valeria.Bolognesi@alliancemedical.it::c7f2194a-8d94-49f0-b6c6-e7d1da4c1a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ia Iandiorio" initials="LI" lastIdx="4" clrIdx="1">
    <p:extLst>
      <p:ext uri="{19B8F6BF-5375-455C-9EA6-DF929625EA0E}">
        <p15:presenceInfo xmlns:p15="http://schemas.microsoft.com/office/powerpoint/2012/main" userId="Lucia Iandiorio" providerId="None"/>
      </p:ext>
    </p:extLst>
  </p:cmAuthor>
  <p:cmAuthor id="2" name="Pistolesi Jessica" initials="PJ" lastIdx="7" clrIdx="2">
    <p:extLst>
      <p:ext uri="{19B8F6BF-5375-455C-9EA6-DF929625EA0E}">
        <p15:presenceInfo xmlns:p15="http://schemas.microsoft.com/office/powerpoint/2012/main" userId="S::Jessica.Pistolesi@alliancemedical.it::9c32a848-da96-419e-8cf4-630fac4af5b1" providerId="AD"/>
      </p:ext>
    </p:extLst>
  </p:cmAuthor>
  <p:cmAuthor id="3" name="Iandiorio Lucia" initials="IL" lastIdx="1" clrIdx="3">
    <p:extLst>
      <p:ext uri="{19B8F6BF-5375-455C-9EA6-DF929625EA0E}">
        <p15:presenceInfo xmlns:p15="http://schemas.microsoft.com/office/powerpoint/2012/main" userId="S-1-5-21-1565709907-3227565025-4180166832-36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70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D5415-E1A8-46AC-B113-4582F9B3138D}" v="109" dt="2025-11-21T12:50:11.16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gi Laura" userId="9083afc8-bc17-49fc-a4dc-9a5d2efc8e88" providerId="ADAL" clId="{C92DC08D-EEB0-44FA-A444-D82E0A9801B3}"/>
    <pc:docChg chg="custSel addSld delSld modSld">
      <pc:chgData name="Brogi Laura" userId="9083afc8-bc17-49fc-a4dc-9a5d2efc8e88" providerId="ADAL" clId="{C92DC08D-EEB0-44FA-A444-D82E0A9801B3}" dt="2025-11-10T09:35:04.526" v="716" actId="14100"/>
      <pc:docMkLst>
        <pc:docMk/>
      </pc:docMkLst>
      <pc:sldChg chg="addSp delSp modSp mod">
        <pc:chgData name="Brogi Laura" userId="9083afc8-bc17-49fc-a4dc-9a5d2efc8e88" providerId="ADAL" clId="{C92DC08D-EEB0-44FA-A444-D82E0A9801B3}" dt="2025-11-10T09:16:30.364" v="574" actId="1036"/>
        <pc:sldMkLst>
          <pc:docMk/>
          <pc:sldMk cId="2098030198" sldId="568"/>
        </pc:sldMkLst>
        <pc:spChg chg="mod">
          <ac:chgData name="Brogi Laura" userId="9083afc8-bc17-49fc-a4dc-9a5d2efc8e88" providerId="ADAL" clId="{C92DC08D-EEB0-44FA-A444-D82E0A9801B3}" dt="2025-11-10T09:16:03.713" v="560" actId="1076"/>
          <ac:spMkLst>
            <pc:docMk/>
            <pc:sldMk cId="2098030198" sldId="568"/>
            <ac:spMk id="3" creationId="{84191E3F-CA36-F65D-F386-955A8CE6D5C2}"/>
          </ac:spMkLst>
        </pc:spChg>
        <pc:spChg chg="mod">
          <ac:chgData name="Brogi Laura" userId="9083afc8-bc17-49fc-a4dc-9a5d2efc8e88" providerId="ADAL" clId="{C92DC08D-EEB0-44FA-A444-D82E0A9801B3}" dt="2025-11-10T09:16:00.217" v="559" actId="1076"/>
          <ac:spMkLst>
            <pc:docMk/>
            <pc:sldMk cId="2098030198" sldId="568"/>
            <ac:spMk id="4" creationId="{BB85612D-0431-CC60-D59F-FB5CD0B5AD66}"/>
          </ac:spMkLst>
        </pc:spChg>
        <pc:spChg chg="add mod">
          <ac:chgData name="Brogi Laura" userId="9083afc8-bc17-49fc-a4dc-9a5d2efc8e88" providerId="ADAL" clId="{C92DC08D-EEB0-44FA-A444-D82E0A9801B3}" dt="2025-11-10T09:16:26.054" v="572" actId="1036"/>
          <ac:spMkLst>
            <pc:docMk/>
            <pc:sldMk cId="2098030198" sldId="568"/>
            <ac:spMk id="13" creationId="{65EDC8C4-098A-118F-7802-1D9A80C0AA09}"/>
          </ac:spMkLst>
        </pc:spChg>
        <pc:spChg chg="add mod">
          <ac:chgData name="Brogi Laura" userId="9083afc8-bc17-49fc-a4dc-9a5d2efc8e88" providerId="ADAL" clId="{C92DC08D-EEB0-44FA-A444-D82E0A9801B3}" dt="2025-11-10T09:16:30.364" v="574" actId="1036"/>
          <ac:spMkLst>
            <pc:docMk/>
            <pc:sldMk cId="2098030198" sldId="568"/>
            <ac:spMk id="14" creationId="{9FD6CC87-FD00-7507-6B62-AEC88930BB64}"/>
          </ac:spMkLst>
        </pc:spChg>
        <pc:graphicFrameChg chg="add mod modGraphic">
          <ac:chgData name="Brogi Laura" userId="9083afc8-bc17-49fc-a4dc-9a5d2efc8e88" providerId="ADAL" clId="{C92DC08D-EEB0-44FA-A444-D82E0A9801B3}" dt="2025-11-10T09:16:26.054" v="572" actId="1036"/>
          <ac:graphicFrameMkLst>
            <pc:docMk/>
            <pc:sldMk cId="2098030198" sldId="568"/>
            <ac:graphicFrameMk id="10" creationId="{1DFAE54B-F536-EB2C-E6C2-18208FEFEB1A}"/>
          </ac:graphicFrameMkLst>
        </pc:graphicFrameChg>
      </pc:sldChg>
      <pc:sldChg chg="modSp mod">
        <pc:chgData name="Brogi Laura" userId="9083afc8-bc17-49fc-a4dc-9a5d2efc8e88" providerId="ADAL" clId="{C92DC08D-EEB0-44FA-A444-D82E0A9801B3}" dt="2025-11-10T09:24:36.940" v="713" actId="20577"/>
        <pc:sldMkLst>
          <pc:docMk/>
          <pc:sldMk cId="4187335358" sldId="570"/>
        </pc:sldMkLst>
        <pc:spChg chg="mod">
          <ac:chgData name="Brogi Laura" userId="9083afc8-bc17-49fc-a4dc-9a5d2efc8e88" providerId="ADAL" clId="{C92DC08D-EEB0-44FA-A444-D82E0A9801B3}" dt="2025-11-10T09:24:36.940" v="713" actId="20577"/>
          <ac:spMkLst>
            <pc:docMk/>
            <pc:sldMk cId="4187335358" sldId="570"/>
            <ac:spMk id="11" creationId="{EEF3420C-8988-DA90-9738-ECD51E2A3DFF}"/>
          </ac:spMkLst>
        </pc:spChg>
      </pc:sldChg>
      <pc:sldChg chg="addSp delSp modSp add mod">
        <pc:chgData name="Brogi Laura" userId="9083afc8-bc17-49fc-a4dc-9a5d2efc8e88" providerId="ADAL" clId="{C92DC08D-EEB0-44FA-A444-D82E0A9801B3}" dt="2025-11-10T09:16:51.295" v="581" actId="478"/>
        <pc:sldMkLst>
          <pc:docMk/>
          <pc:sldMk cId="3867205606" sldId="577"/>
        </pc:sldMkLst>
        <pc:spChg chg="mod">
          <ac:chgData name="Brogi Laura" userId="9083afc8-bc17-49fc-a4dc-9a5d2efc8e88" providerId="ADAL" clId="{C92DC08D-EEB0-44FA-A444-D82E0A9801B3}" dt="2025-11-10T09:16:47.023" v="579" actId="1076"/>
          <ac:spMkLst>
            <pc:docMk/>
            <pc:sldMk cId="3867205606" sldId="577"/>
            <ac:spMk id="7" creationId="{A2258795-F623-AC49-25C3-356471304D8A}"/>
          </ac:spMkLst>
        </pc:spChg>
        <pc:spChg chg="mod">
          <ac:chgData name="Brogi Laura" userId="9083afc8-bc17-49fc-a4dc-9a5d2efc8e88" providerId="ADAL" clId="{C92DC08D-EEB0-44FA-A444-D82E0A9801B3}" dt="2025-11-10T09:16:49.713" v="580" actId="1076"/>
          <ac:spMkLst>
            <pc:docMk/>
            <pc:sldMk cId="3867205606" sldId="577"/>
            <ac:spMk id="8" creationId="{CC285018-64E7-0E34-53F1-6ED687C4F97B}"/>
          </ac:spMkLst>
        </pc:spChg>
      </pc:sldChg>
      <pc:sldChg chg="addSp delSp modSp add mod">
        <pc:chgData name="Brogi Laura" userId="9083afc8-bc17-49fc-a4dc-9a5d2efc8e88" providerId="ADAL" clId="{C92DC08D-EEB0-44FA-A444-D82E0A9801B3}" dt="2025-11-10T09:23:46.107" v="675" actId="1076"/>
        <pc:sldMkLst>
          <pc:docMk/>
          <pc:sldMk cId="2433685792" sldId="578"/>
        </pc:sldMkLst>
        <pc:spChg chg="mod">
          <ac:chgData name="Brogi Laura" userId="9083afc8-bc17-49fc-a4dc-9a5d2efc8e88" providerId="ADAL" clId="{C92DC08D-EEB0-44FA-A444-D82E0A9801B3}" dt="2025-11-10T09:23:21.273" v="667" actId="1076"/>
          <ac:spMkLst>
            <pc:docMk/>
            <pc:sldMk cId="2433685792" sldId="578"/>
            <ac:spMk id="4" creationId="{A972ED9E-6859-82ED-8953-0A042C526A97}"/>
          </ac:spMkLst>
        </pc:spChg>
        <pc:spChg chg="add mod">
          <ac:chgData name="Brogi Laura" userId="9083afc8-bc17-49fc-a4dc-9a5d2efc8e88" providerId="ADAL" clId="{C92DC08D-EEB0-44FA-A444-D82E0A9801B3}" dt="2025-11-10T09:23:13.887" v="666" actId="1076"/>
          <ac:spMkLst>
            <pc:docMk/>
            <pc:sldMk cId="2433685792" sldId="578"/>
            <ac:spMk id="12" creationId="{7267BE57-00E4-9BE5-EF65-1E7740CC304B}"/>
          </ac:spMkLst>
        </pc:spChg>
        <pc:spChg chg="mod">
          <ac:chgData name="Brogi Laura" userId="9083afc8-bc17-49fc-a4dc-9a5d2efc8e88" providerId="ADAL" clId="{C92DC08D-EEB0-44FA-A444-D82E0A9801B3}" dt="2025-11-10T09:23:37.275" v="674" actId="255"/>
          <ac:spMkLst>
            <pc:docMk/>
            <pc:sldMk cId="2433685792" sldId="578"/>
            <ac:spMk id="14" creationId="{07EA5EF4-3E3F-07BA-EEA8-3671424D8EFF}"/>
          </ac:spMkLst>
        </pc:spChg>
      </pc:sldChg>
    </pc:docChg>
  </pc:docChgLst>
  <pc:docChgLst>
    <pc:chgData name="Manzi Valentina" userId="8b2e6513-465d-40fb-8420-c05de22c33b3" providerId="ADAL" clId="{4F0EA407-0B0C-4EDC-85A3-6204AC87CE2C}"/>
    <pc:docChg chg="undo redo custSel addSld delSld modSld sldOrd">
      <pc:chgData name="Manzi Valentina" userId="8b2e6513-465d-40fb-8420-c05de22c33b3" providerId="ADAL" clId="{4F0EA407-0B0C-4EDC-85A3-6204AC87CE2C}" dt="2025-11-21T12:50:33.982" v="1205" actId="6549"/>
      <pc:docMkLst>
        <pc:docMk/>
      </pc:docMkLst>
      <pc:sldChg chg="modSp mod">
        <pc:chgData name="Manzi Valentina" userId="8b2e6513-465d-40fb-8420-c05de22c33b3" providerId="ADAL" clId="{4F0EA407-0B0C-4EDC-85A3-6204AC87CE2C}" dt="2025-11-21T12:04:58.985" v="1001" actId="20577"/>
        <pc:sldMkLst>
          <pc:docMk/>
          <pc:sldMk cId="449510492" sldId="267"/>
        </pc:sldMkLst>
        <pc:spChg chg="mod">
          <ac:chgData name="Manzi Valentina" userId="8b2e6513-465d-40fb-8420-c05de22c33b3" providerId="ADAL" clId="{4F0EA407-0B0C-4EDC-85A3-6204AC87CE2C}" dt="2025-11-21T12:04:58.985" v="1001" actId="20577"/>
          <ac:spMkLst>
            <pc:docMk/>
            <pc:sldMk cId="449510492" sldId="267"/>
            <ac:spMk id="2" creationId="{00000000-0000-0000-0000-000000000000}"/>
          </ac:spMkLst>
        </pc:spChg>
      </pc:sldChg>
      <pc:sldChg chg="addSp delSp modSp add mod">
        <pc:chgData name="Manzi Valentina" userId="8b2e6513-465d-40fb-8420-c05de22c33b3" providerId="ADAL" clId="{4F0EA407-0B0C-4EDC-85A3-6204AC87CE2C}" dt="2025-11-21T11:08:07.015" v="25" actId="20577"/>
        <pc:sldMkLst>
          <pc:docMk/>
          <pc:sldMk cId="2168484858" sldId="273"/>
        </pc:sldMkLst>
        <pc:spChg chg="mod">
          <ac:chgData name="Manzi Valentina" userId="8b2e6513-465d-40fb-8420-c05de22c33b3" providerId="ADAL" clId="{4F0EA407-0B0C-4EDC-85A3-6204AC87CE2C}" dt="2025-11-21T11:08:07.015" v="25" actId="20577"/>
          <ac:spMkLst>
            <pc:docMk/>
            <pc:sldMk cId="2168484858" sldId="273"/>
            <ac:spMk id="11266" creationId="{00000000-0000-0000-0000-000000000000}"/>
          </ac:spMkLst>
        </pc:spChg>
        <pc:picChg chg="add mod">
          <ac:chgData name="Manzi Valentina" userId="8b2e6513-465d-40fb-8420-c05de22c33b3" providerId="ADAL" clId="{4F0EA407-0B0C-4EDC-85A3-6204AC87CE2C}" dt="2025-11-21T10:53:10" v="21"/>
          <ac:picMkLst>
            <pc:docMk/>
            <pc:sldMk cId="2168484858" sldId="273"/>
            <ac:picMk id="5" creationId="{6908CF93-32A7-1896-E9EC-776D5AE8BC05}"/>
          </ac:picMkLst>
        </pc:picChg>
        <pc:picChg chg="del">
          <ac:chgData name="Manzi Valentina" userId="8b2e6513-465d-40fb-8420-c05de22c33b3" providerId="ADAL" clId="{4F0EA407-0B0C-4EDC-85A3-6204AC87CE2C}" dt="2025-11-21T10:53:09.213" v="20" actId="478"/>
          <ac:picMkLst>
            <pc:docMk/>
            <pc:sldMk cId="2168484858" sldId="273"/>
            <ac:picMk id="7" creationId="{00000000-0000-0000-0000-000000000000}"/>
          </ac:picMkLst>
        </pc:picChg>
      </pc:sldChg>
      <pc:sldChg chg="modSp mod">
        <pc:chgData name="Manzi Valentina" userId="8b2e6513-465d-40fb-8420-c05de22c33b3" providerId="ADAL" clId="{4F0EA407-0B0C-4EDC-85A3-6204AC87CE2C}" dt="2025-11-21T11:11:05.141" v="34" actId="20577"/>
        <pc:sldMkLst>
          <pc:docMk/>
          <pc:sldMk cId="1351504709" sldId="274"/>
        </pc:sldMkLst>
        <pc:spChg chg="mod">
          <ac:chgData name="Manzi Valentina" userId="8b2e6513-465d-40fb-8420-c05de22c33b3" providerId="ADAL" clId="{4F0EA407-0B0C-4EDC-85A3-6204AC87CE2C}" dt="2025-11-21T11:11:05.141" v="34" actId="20577"/>
          <ac:spMkLst>
            <pc:docMk/>
            <pc:sldMk cId="1351504709" sldId="274"/>
            <ac:spMk id="6" creationId="{00000000-0000-0000-0000-000000000000}"/>
          </ac:spMkLst>
        </pc:spChg>
        <pc:spChg chg="mod">
          <ac:chgData name="Manzi Valentina" userId="8b2e6513-465d-40fb-8420-c05de22c33b3" providerId="ADAL" clId="{4F0EA407-0B0C-4EDC-85A3-6204AC87CE2C}" dt="2025-11-21T11:11:01.901" v="27"/>
          <ac:spMkLst>
            <pc:docMk/>
            <pc:sldMk cId="1351504709" sldId="274"/>
            <ac:spMk id="7" creationId="{00000000-0000-0000-0000-000000000000}"/>
          </ac:spMkLst>
        </pc:spChg>
      </pc:sldChg>
      <pc:sldChg chg="modSp del mod">
        <pc:chgData name="Manzi Valentina" userId="8b2e6513-465d-40fb-8420-c05de22c33b3" providerId="ADAL" clId="{4F0EA407-0B0C-4EDC-85A3-6204AC87CE2C}" dt="2025-11-21T11:13:17.685" v="72" actId="47"/>
        <pc:sldMkLst>
          <pc:docMk/>
          <pc:sldMk cId="1147651986" sldId="275"/>
        </pc:sldMkLst>
        <pc:spChg chg="mod">
          <ac:chgData name="Manzi Valentina" userId="8b2e6513-465d-40fb-8420-c05de22c33b3" providerId="ADAL" clId="{4F0EA407-0B0C-4EDC-85A3-6204AC87CE2C}" dt="2025-11-21T11:12:50.706" v="70" actId="20577"/>
          <ac:spMkLst>
            <pc:docMk/>
            <pc:sldMk cId="1147651986" sldId="275"/>
            <ac:spMk id="13314" creationId="{00000000-0000-0000-0000-000000000000}"/>
          </ac:spMkLst>
        </pc:spChg>
      </pc:sldChg>
      <pc:sldChg chg="del">
        <pc:chgData name="Manzi Valentina" userId="8b2e6513-465d-40fb-8420-c05de22c33b3" providerId="ADAL" clId="{4F0EA407-0B0C-4EDC-85A3-6204AC87CE2C}" dt="2025-11-21T11:31:57.333" v="526" actId="47"/>
        <pc:sldMkLst>
          <pc:docMk/>
          <pc:sldMk cId="3530715590" sldId="277"/>
        </pc:sldMkLst>
      </pc:sldChg>
      <pc:sldChg chg="modSp add del mod">
        <pc:chgData name="Manzi Valentina" userId="8b2e6513-465d-40fb-8420-c05de22c33b3" providerId="ADAL" clId="{4F0EA407-0B0C-4EDC-85A3-6204AC87CE2C}" dt="2025-11-21T12:50:15.022" v="1204" actId="6549"/>
        <pc:sldMkLst>
          <pc:docMk/>
          <pc:sldMk cId="3983367535" sldId="281"/>
        </pc:sldMkLst>
        <pc:spChg chg="mod">
          <ac:chgData name="Manzi Valentina" userId="8b2e6513-465d-40fb-8420-c05de22c33b3" providerId="ADAL" clId="{4F0EA407-0B0C-4EDC-85A3-6204AC87CE2C}" dt="2025-11-21T12:50:15.022" v="1204" actId="6549"/>
          <ac:spMkLst>
            <pc:docMk/>
            <pc:sldMk cId="3983367535" sldId="281"/>
            <ac:spMk id="3" creationId="{00000000-0000-0000-0000-000000000000}"/>
          </ac:spMkLst>
        </pc:spChg>
      </pc:sldChg>
      <pc:sldChg chg="del">
        <pc:chgData name="Manzi Valentina" userId="8b2e6513-465d-40fb-8420-c05de22c33b3" providerId="ADAL" clId="{4F0EA407-0B0C-4EDC-85A3-6204AC87CE2C}" dt="2025-11-21T11:53:36.825" v="977" actId="47"/>
        <pc:sldMkLst>
          <pc:docMk/>
          <pc:sldMk cId="1404718303" sldId="283"/>
        </pc:sldMkLst>
      </pc:sldChg>
      <pc:sldChg chg="add">
        <pc:chgData name="Manzi Valentina" userId="8b2e6513-465d-40fb-8420-c05de22c33b3" providerId="ADAL" clId="{4F0EA407-0B0C-4EDC-85A3-6204AC87CE2C}" dt="2025-11-21T11:53:46.892" v="978"/>
        <pc:sldMkLst>
          <pc:docMk/>
          <pc:sldMk cId="1715573096" sldId="286"/>
        </pc:sldMkLst>
      </pc:sldChg>
      <pc:sldChg chg="add del">
        <pc:chgData name="Manzi Valentina" userId="8b2e6513-465d-40fb-8420-c05de22c33b3" providerId="ADAL" clId="{4F0EA407-0B0C-4EDC-85A3-6204AC87CE2C}" dt="2025-11-21T11:08:16.555" v="26" actId="47"/>
        <pc:sldMkLst>
          <pc:docMk/>
          <pc:sldMk cId="2075661557" sldId="290"/>
        </pc:sldMkLst>
      </pc:sldChg>
      <pc:sldChg chg="del">
        <pc:chgData name="Manzi Valentina" userId="8b2e6513-465d-40fb-8420-c05de22c33b3" providerId="ADAL" clId="{4F0EA407-0B0C-4EDC-85A3-6204AC87CE2C}" dt="2025-11-21T12:36:39.919" v="1192" actId="47"/>
        <pc:sldMkLst>
          <pc:docMk/>
          <pc:sldMk cId="3267650226" sldId="291"/>
        </pc:sldMkLst>
      </pc:sldChg>
      <pc:sldChg chg="del">
        <pc:chgData name="Manzi Valentina" userId="8b2e6513-465d-40fb-8420-c05de22c33b3" providerId="ADAL" clId="{4F0EA407-0B0C-4EDC-85A3-6204AC87CE2C}" dt="2025-11-21T11:53:04.787" v="974" actId="47"/>
        <pc:sldMkLst>
          <pc:docMk/>
          <pc:sldMk cId="848754912" sldId="294"/>
        </pc:sldMkLst>
      </pc:sldChg>
      <pc:sldChg chg="del">
        <pc:chgData name="Manzi Valentina" userId="8b2e6513-465d-40fb-8420-c05de22c33b3" providerId="ADAL" clId="{4F0EA407-0B0C-4EDC-85A3-6204AC87CE2C}" dt="2025-11-21T11:39:48.936" v="677" actId="47"/>
        <pc:sldMkLst>
          <pc:docMk/>
          <pc:sldMk cId="426500207" sldId="299"/>
        </pc:sldMkLst>
      </pc:sldChg>
      <pc:sldChg chg="add">
        <pc:chgData name="Manzi Valentina" userId="8b2e6513-465d-40fb-8420-c05de22c33b3" providerId="ADAL" clId="{4F0EA407-0B0C-4EDC-85A3-6204AC87CE2C}" dt="2025-11-21T11:12:02.950" v="35"/>
        <pc:sldMkLst>
          <pc:docMk/>
          <pc:sldMk cId="3262498147" sldId="301"/>
        </pc:sldMkLst>
      </pc:sldChg>
      <pc:sldChg chg="addSp delSp modSp del mod">
        <pc:chgData name="Manzi Valentina" userId="8b2e6513-465d-40fb-8420-c05de22c33b3" providerId="ADAL" clId="{4F0EA407-0B0C-4EDC-85A3-6204AC87CE2C}" dt="2025-11-21T11:30:34.032" v="519" actId="47"/>
        <pc:sldMkLst>
          <pc:docMk/>
          <pc:sldMk cId="3427391763" sldId="303"/>
        </pc:sldMkLst>
        <pc:spChg chg="add del mod">
          <ac:chgData name="Manzi Valentina" userId="8b2e6513-465d-40fb-8420-c05de22c33b3" providerId="ADAL" clId="{4F0EA407-0B0C-4EDC-85A3-6204AC87CE2C}" dt="2025-11-21T11:29:46.109" v="514" actId="21"/>
          <ac:spMkLst>
            <pc:docMk/>
            <pc:sldMk cId="3427391763" sldId="303"/>
            <ac:spMk id="3" creationId="{4E90FA2D-6D82-D442-C8E3-D2E0F52165DF}"/>
          </ac:spMkLst>
        </pc:spChg>
        <pc:spChg chg="mod">
          <ac:chgData name="Manzi Valentina" userId="8b2e6513-465d-40fb-8420-c05de22c33b3" providerId="ADAL" clId="{4F0EA407-0B0C-4EDC-85A3-6204AC87CE2C}" dt="2025-11-21T11:29:29.016" v="511" actId="1076"/>
          <ac:spMkLst>
            <pc:docMk/>
            <pc:sldMk cId="3427391763" sldId="303"/>
            <ac:spMk id="6" creationId="{D8871279-96E9-47AB-B174-AC4A6CDE51BC}"/>
          </ac:spMkLst>
        </pc:spChg>
        <pc:spChg chg="del">
          <ac:chgData name="Manzi Valentina" userId="8b2e6513-465d-40fb-8420-c05de22c33b3" providerId="ADAL" clId="{4F0EA407-0B0C-4EDC-85A3-6204AC87CE2C}" dt="2025-11-21T11:29:13.127" v="508" actId="478"/>
          <ac:spMkLst>
            <pc:docMk/>
            <pc:sldMk cId="3427391763" sldId="303"/>
            <ac:spMk id="8" creationId="{C2DEFE65-839A-7918-F89E-47CF88106E50}"/>
          </ac:spMkLst>
        </pc:spChg>
        <pc:spChg chg="add mod">
          <ac:chgData name="Manzi Valentina" userId="8b2e6513-465d-40fb-8420-c05de22c33b3" providerId="ADAL" clId="{4F0EA407-0B0C-4EDC-85A3-6204AC87CE2C}" dt="2025-11-21T11:29:46.109" v="514" actId="21"/>
          <ac:spMkLst>
            <pc:docMk/>
            <pc:sldMk cId="3427391763" sldId="303"/>
            <ac:spMk id="9" creationId="{03A09217-D6CC-23FB-E94F-ED0663156C0E}"/>
          </ac:spMkLst>
        </pc:spChg>
        <pc:picChg chg="mod">
          <ac:chgData name="Manzi Valentina" userId="8b2e6513-465d-40fb-8420-c05de22c33b3" providerId="ADAL" clId="{4F0EA407-0B0C-4EDC-85A3-6204AC87CE2C}" dt="2025-11-21T11:29:30.319" v="512" actId="1076"/>
          <ac:picMkLst>
            <pc:docMk/>
            <pc:sldMk cId="3427391763" sldId="303"/>
            <ac:picMk id="17" creationId="{E426EC0B-687E-4395-94D9-3CE5C96CFDFC}"/>
          </ac:picMkLst>
        </pc:picChg>
      </pc:sldChg>
      <pc:sldChg chg="del">
        <pc:chgData name="Manzi Valentina" userId="8b2e6513-465d-40fb-8420-c05de22c33b3" providerId="ADAL" clId="{4F0EA407-0B0C-4EDC-85A3-6204AC87CE2C}" dt="2025-11-21T11:31:05.338" v="524" actId="47"/>
        <pc:sldMkLst>
          <pc:docMk/>
          <pc:sldMk cId="564398229" sldId="304"/>
        </pc:sldMkLst>
      </pc:sldChg>
      <pc:sldChg chg="add">
        <pc:chgData name="Manzi Valentina" userId="8b2e6513-465d-40fb-8420-c05de22c33b3" providerId="ADAL" clId="{4F0EA407-0B0C-4EDC-85A3-6204AC87CE2C}" dt="2025-11-21T11:39:47.178" v="676"/>
        <pc:sldMkLst>
          <pc:docMk/>
          <pc:sldMk cId="1789400099" sldId="304"/>
        </pc:sldMkLst>
      </pc:sldChg>
      <pc:sldChg chg="del">
        <pc:chgData name="Manzi Valentina" userId="8b2e6513-465d-40fb-8420-c05de22c33b3" providerId="ADAL" clId="{4F0EA407-0B0C-4EDC-85A3-6204AC87CE2C}" dt="2025-11-21T11:40:03.623" v="678" actId="47"/>
        <pc:sldMkLst>
          <pc:docMk/>
          <pc:sldMk cId="3464006775" sldId="308"/>
        </pc:sldMkLst>
      </pc:sldChg>
      <pc:sldChg chg="del">
        <pc:chgData name="Manzi Valentina" userId="8b2e6513-465d-40fb-8420-c05de22c33b3" providerId="ADAL" clId="{4F0EA407-0B0C-4EDC-85A3-6204AC87CE2C}" dt="2025-11-21T11:37:44.601" v="662" actId="47"/>
        <pc:sldMkLst>
          <pc:docMk/>
          <pc:sldMk cId="2858878221" sldId="312"/>
        </pc:sldMkLst>
      </pc:sldChg>
      <pc:sldChg chg="del">
        <pc:chgData name="Manzi Valentina" userId="8b2e6513-465d-40fb-8420-c05de22c33b3" providerId="ADAL" clId="{4F0EA407-0B0C-4EDC-85A3-6204AC87CE2C}" dt="2025-11-21T11:53:36.825" v="977" actId="47"/>
        <pc:sldMkLst>
          <pc:docMk/>
          <pc:sldMk cId="3680178413" sldId="558"/>
        </pc:sldMkLst>
      </pc:sldChg>
      <pc:sldChg chg="del">
        <pc:chgData name="Manzi Valentina" userId="8b2e6513-465d-40fb-8420-c05de22c33b3" providerId="ADAL" clId="{4F0EA407-0B0C-4EDC-85A3-6204AC87CE2C}" dt="2025-11-21T11:53:36.825" v="977" actId="47"/>
        <pc:sldMkLst>
          <pc:docMk/>
          <pc:sldMk cId="389889146" sldId="559"/>
        </pc:sldMkLst>
      </pc:sldChg>
      <pc:sldChg chg="del">
        <pc:chgData name="Manzi Valentina" userId="8b2e6513-465d-40fb-8420-c05de22c33b3" providerId="ADAL" clId="{4F0EA407-0B0C-4EDC-85A3-6204AC87CE2C}" dt="2025-11-21T11:53:36.825" v="977" actId="47"/>
        <pc:sldMkLst>
          <pc:docMk/>
          <pc:sldMk cId="2395284645" sldId="560"/>
        </pc:sldMkLst>
      </pc:sldChg>
      <pc:sldChg chg="del">
        <pc:chgData name="Manzi Valentina" userId="8b2e6513-465d-40fb-8420-c05de22c33b3" providerId="ADAL" clId="{4F0EA407-0B0C-4EDC-85A3-6204AC87CE2C}" dt="2025-11-21T11:12:06.120" v="36" actId="47"/>
        <pc:sldMkLst>
          <pc:docMk/>
          <pc:sldMk cId="1208509917" sldId="565"/>
        </pc:sldMkLst>
      </pc:sldChg>
      <pc:sldChg chg="del">
        <pc:chgData name="Manzi Valentina" userId="8b2e6513-465d-40fb-8420-c05de22c33b3" providerId="ADAL" clId="{4F0EA407-0B0C-4EDC-85A3-6204AC87CE2C}" dt="2025-11-21T11:12:22.932" v="38" actId="47"/>
        <pc:sldMkLst>
          <pc:docMk/>
          <pc:sldMk cId="3317807563" sldId="566"/>
        </pc:sldMkLst>
      </pc:sldChg>
      <pc:sldChg chg="del">
        <pc:chgData name="Manzi Valentina" userId="8b2e6513-465d-40fb-8420-c05de22c33b3" providerId="ADAL" clId="{4F0EA407-0B0C-4EDC-85A3-6204AC87CE2C}" dt="2025-11-21T11:12:34.383" v="40" actId="47"/>
        <pc:sldMkLst>
          <pc:docMk/>
          <pc:sldMk cId="1018904836" sldId="567"/>
        </pc:sldMkLst>
      </pc:sldChg>
      <pc:sldChg chg="addSp delSp modSp mod">
        <pc:chgData name="Manzi Valentina" userId="8b2e6513-465d-40fb-8420-c05de22c33b3" providerId="ADAL" clId="{4F0EA407-0B0C-4EDC-85A3-6204AC87CE2C}" dt="2025-11-21T11:43:49.713" v="777" actId="14734"/>
        <pc:sldMkLst>
          <pc:docMk/>
          <pc:sldMk cId="2098030198" sldId="568"/>
        </pc:sldMkLst>
        <pc:spChg chg="del">
          <ac:chgData name="Manzi Valentina" userId="8b2e6513-465d-40fb-8420-c05de22c33b3" providerId="ADAL" clId="{4F0EA407-0B0C-4EDC-85A3-6204AC87CE2C}" dt="2025-11-21T11:18:22.009" v="236" actId="478"/>
          <ac:spMkLst>
            <pc:docMk/>
            <pc:sldMk cId="2098030198" sldId="568"/>
            <ac:spMk id="2" creationId="{60497E2A-6919-C055-D025-24C68DFE58F8}"/>
          </ac:spMkLst>
        </pc:spChg>
        <pc:spChg chg="mod">
          <ac:chgData name="Manzi Valentina" userId="8b2e6513-465d-40fb-8420-c05de22c33b3" providerId="ADAL" clId="{4F0EA407-0B0C-4EDC-85A3-6204AC87CE2C}" dt="2025-11-21T11:18:12.019" v="235" actId="20577"/>
          <ac:spMkLst>
            <pc:docMk/>
            <pc:sldMk cId="2098030198" sldId="568"/>
            <ac:spMk id="3" creationId="{84191E3F-CA36-F65D-F386-955A8CE6D5C2}"/>
          </ac:spMkLst>
        </pc:spChg>
        <pc:spChg chg="mod">
          <ac:chgData name="Manzi Valentina" userId="8b2e6513-465d-40fb-8420-c05de22c33b3" providerId="ADAL" clId="{4F0EA407-0B0C-4EDC-85A3-6204AC87CE2C}" dt="2025-11-21T11:17:55.023" v="228" actId="20577"/>
          <ac:spMkLst>
            <pc:docMk/>
            <pc:sldMk cId="2098030198" sldId="568"/>
            <ac:spMk id="4" creationId="{BB85612D-0431-CC60-D59F-FB5CD0B5AD66}"/>
          </ac:spMkLst>
        </pc:spChg>
        <pc:spChg chg="add mod">
          <ac:chgData name="Manzi Valentina" userId="8b2e6513-465d-40fb-8420-c05de22c33b3" providerId="ADAL" clId="{4F0EA407-0B0C-4EDC-85A3-6204AC87CE2C}" dt="2025-11-21T11:18:22.231" v="237"/>
          <ac:spMkLst>
            <pc:docMk/>
            <pc:sldMk cId="2098030198" sldId="568"/>
            <ac:spMk id="7" creationId="{4E5AB256-604D-A3BE-71A9-FCF85A9235ED}"/>
          </ac:spMkLst>
        </pc:spChg>
        <pc:spChg chg="add del mod">
          <ac:chgData name="Manzi Valentina" userId="8b2e6513-465d-40fb-8420-c05de22c33b3" providerId="ADAL" clId="{4F0EA407-0B0C-4EDC-85A3-6204AC87CE2C}" dt="2025-11-21T11:20:52.967" v="352" actId="478"/>
          <ac:spMkLst>
            <pc:docMk/>
            <pc:sldMk cId="2098030198" sldId="568"/>
            <ac:spMk id="11" creationId="{FF499CEA-9D2A-C827-4ACE-05AF3A4AE2BF}"/>
          </ac:spMkLst>
        </pc:spChg>
        <pc:spChg chg="mod">
          <ac:chgData name="Manzi Valentina" userId="8b2e6513-465d-40fb-8420-c05de22c33b3" providerId="ADAL" clId="{4F0EA407-0B0C-4EDC-85A3-6204AC87CE2C}" dt="2025-11-21T11:22:00.356" v="412" actId="27636"/>
          <ac:spMkLst>
            <pc:docMk/>
            <pc:sldMk cId="2098030198" sldId="568"/>
            <ac:spMk id="13" creationId="{65EDC8C4-098A-118F-7802-1D9A80C0AA09}"/>
          </ac:spMkLst>
        </pc:spChg>
        <pc:spChg chg="mod">
          <ac:chgData name="Manzi Valentina" userId="8b2e6513-465d-40fb-8420-c05de22c33b3" providerId="ADAL" clId="{4F0EA407-0B0C-4EDC-85A3-6204AC87CE2C}" dt="2025-11-21T11:23:17.438" v="431" actId="1076"/>
          <ac:spMkLst>
            <pc:docMk/>
            <pc:sldMk cId="2098030198" sldId="568"/>
            <ac:spMk id="14" creationId="{9FD6CC87-FD00-7507-6B62-AEC88930BB64}"/>
          </ac:spMkLst>
        </pc:spChg>
        <pc:graphicFrameChg chg="mod modGraphic">
          <ac:chgData name="Manzi Valentina" userId="8b2e6513-465d-40fb-8420-c05de22c33b3" providerId="ADAL" clId="{4F0EA407-0B0C-4EDC-85A3-6204AC87CE2C}" dt="2025-11-21T11:43:49.713" v="777" actId="14734"/>
          <ac:graphicFrameMkLst>
            <pc:docMk/>
            <pc:sldMk cId="2098030198" sldId="568"/>
            <ac:graphicFrameMk id="10" creationId="{1DFAE54B-F536-EB2C-E6C2-18208FEFEB1A}"/>
          </ac:graphicFrameMkLst>
        </pc:graphicFrameChg>
      </pc:sldChg>
      <pc:sldChg chg="delSp modSp del mod ord">
        <pc:chgData name="Manzi Valentina" userId="8b2e6513-465d-40fb-8420-c05de22c33b3" providerId="ADAL" clId="{4F0EA407-0B0C-4EDC-85A3-6204AC87CE2C}" dt="2025-11-21T11:46:10.511" v="817" actId="47"/>
        <pc:sldMkLst>
          <pc:docMk/>
          <pc:sldMk cId="4263070330" sldId="569"/>
        </pc:sldMkLst>
        <pc:spChg chg="del mod">
          <ac:chgData name="Manzi Valentina" userId="8b2e6513-465d-40fb-8420-c05de22c33b3" providerId="ADAL" clId="{4F0EA407-0B0C-4EDC-85A3-6204AC87CE2C}" dt="2025-11-21T11:40:37.025" v="689"/>
          <ac:spMkLst>
            <pc:docMk/>
            <pc:sldMk cId="4263070330" sldId="569"/>
            <ac:spMk id="10" creationId="{4676526C-0A33-FF9A-C427-C1323EEBF020}"/>
          </ac:spMkLst>
        </pc:spChg>
        <pc:graphicFrameChg chg="del">
          <ac:chgData name="Manzi Valentina" userId="8b2e6513-465d-40fb-8420-c05de22c33b3" providerId="ADAL" clId="{4F0EA407-0B0C-4EDC-85A3-6204AC87CE2C}" dt="2025-11-21T11:41:14.944" v="696" actId="21"/>
          <ac:graphicFrameMkLst>
            <pc:docMk/>
            <pc:sldMk cId="4263070330" sldId="569"/>
            <ac:graphicFrameMk id="8" creationId="{7F9CAA97-355C-0DBD-8055-FC1458F1BBF9}"/>
          </ac:graphicFrameMkLst>
        </pc:graphicFrameChg>
      </pc:sldChg>
      <pc:sldChg chg="modSp add del mod">
        <pc:chgData name="Manzi Valentina" userId="8b2e6513-465d-40fb-8420-c05de22c33b3" providerId="ADAL" clId="{4F0EA407-0B0C-4EDC-85A3-6204AC87CE2C}" dt="2025-11-21T11:35:19.233" v="624" actId="20577"/>
        <pc:sldMkLst>
          <pc:docMk/>
          <pc:sldMk cId="4187335358" sldId="570"/>
        </pc:sldMkLst>
        <pc:spChg chg="mod">
          <ac:chgData name="Manzi Valentina" userId="8b2e6513-465d-40fb-8420-c05de22c33b3" providerId="ADAL" clId="{4F0EA407-0B0C-4EDC-85A3-6204AC87CE2C}" dt="2025-11-21T11:35:19.233" v="624" actId="20577"/>
          <ac:spMkLst>
            <pc:docMk/>
            <pc:sldMk cId="4187335358" sldId="570"/>
            <ac:spMk id="11" creationId="{EEF3420C-8988-DA90-9738-ECD51E2A3DFF}"/>
          </ac:spMkLst>
        </pc:spChg>
        <pc:spChg chg="mod">
          <ac:chgData name="Manzi Valentina" userId="8b2e6513-465d-40fb-8420-c05de22c33b3" providerId="ADAL" clId="{4F0EA407-0B0C-4EDC-85A3-6204AC87CE2C}" dt="2025-11-21T11:33:35.864" v="552" actId="20577"/>
          <ac:spMkLst>
            <pc:docMk/>
            <pc:sldMk cId="4187335358" sldId="570"/>
            <ac:spMk id="13314" creationId="{A90B2805-6A5E-B9A3-4A35-69767C75094E}"/>
          </ac:spMkLst>
        </pc:spChg>
        <pc:spChg chg="mod">
          <ac:chgData name="Manzi Valentina" userId="8b2e6513-465d-40fb-8420-c05de22c33b3" providerId="ADAL" clId="{4F0EA407-0B0C-4EDC-85A3-6204AC87CE2C}" dt="2025-11-21T11:34:16.683" v="568" actId="20577"/>
          <ac:spMkLst>
            <pc:docMk/>
            <pc:sldMk cId="4187335358" sldId="570"/>
            <ac:spMk id="13315" creationId="{5EE8002F-677C-AA97-142E-EA76BD8921B6}"/>
          </ac:spMkLst>
        </pc:spChg>
      </pc:sldChg>
      <pc:sldChg chg="addSp delSp modSp mod">
        <pc:chgData name="Manzi Valentina" userId="8b2e6513-465d-40fb-8420-c05de22c33b3" providerId="ADAL" clId="{4F0EA407-0B0C-4EDC-85A3-6204AC87CE2C}" dt="2025-11-21T11:50:56.490" v="969" actId="6549"/>
        <pc:sldMkLst>
          <pc:docMk/>
          <pc:sldMk cId="32947646" sldId="572"/>
        </pc:sldMkLst>
        <pc:spChg chg="add del">
          <ac:chgData name="Manzi Valentina" userId="8b2e6513-465d-40fb-8420-c05de22c33b3" providerId="ADAL" clId="{4F0EA407-0B0C-4EDC-85A3-6204AC87CE2C}" dt="2025-11-21T11:49:27.556" v="930" actId="478"/>
          <ac:spMkLst>
            <pc:docMk/>
            <pc:sldMk cId="32947646" sldId="572"/>
            <ac:spMk id="9" creationId="{F16F4BB0-F9C4-F509-A57D-C5C464675F10}"/>
          </ac:spMkLst>
        </pc:spChg>
        <pc:spChg chg="mod">
          <ac:chgData name="Manzi Valentina" userId="8b2e6513-465d-40fb-8420-c05de22c33b3" providerId="ADAL" clId="{4F0EA407-0B0C-4EDC-85A3-6204AC87CE2C}" dt="2025-11-21T11:48:22.061" v="896"/>
          <ac:spMkLst>
            <pc:docMk/>
            <pc:sldMk cId="32947646" sldId="572"/>
            <ac:spMk id="10" creationId="{57E2D50E-B7FF-14A2-41A3-D3647E9E09E4}"/>
          </ac:spMkLst>
        </pc:spChg>
        <pc:spChg chg="mod">
          <ac:chgData name="Manzi Valentina" userId="8b2e6513-465d-40fb-8420-c05de22c33b3" providerId="ADAL" clId="{4F0EA407-0B0C-4EDC-85A3-6204AC87CE2C}" dt="2025-11-21T11:48:28.244" v="919" actId="6549"/>
          <ac:spMkLst>
            <pc:docMk/>
            <pc:sldMk cId="32947646" sldId="572"/>
            <ac:spMk id="18436" creationId="{D18C74BC-2F5A-9234-B933-BEE9B2946723}"/>
          </ac:spMkLst>
        </pc:spChg>
        <pc:graphicFrameChg chg="add del mod modGraphic">
          <ac:chgData name="Manzi Valentina" userId="8b2e6513-465d-40fb-8420-c05de22c33b3" providerId="ADAL" clId="{4F0EA407-0B0C-4EDC-85A3-6204AC87CE2C}" dt="2025-11-21T11:49:13.627" v="928" actId="478"/>
          <ac:graphicFrameMkLst>
            <pc:docMk/>
            <pc:sldMk cId="32947646" sldId="572"/>
            <ac:graphicFrameMk id="3" creationId="{7F308380-9FEA-0DDC-4755-61BF73767EBA}"/>
          </ac:graphicFrameMkLst>
        </pc:graphicFrameChg>
        <pc:graphicFrameChg chg="del">
          <ac:chgData name="Manzi Valentina" userId="8b2e6513-465d-40fb-8420-c05de22c33b3" providerId="ADAL" clId="{4F0EA407-0B0C-4EDC-85A3-6204AC87CE2C}" dt="2025-11-21T11:48:34.015" v="920" actId="478"/>
          <ac:graphicFrameMkLst>
            <pc:docMk/>
            <pc:sldMk cId="32947646" sldId="572"/>
            <ac:graphicFrameMk id="8" creationId="{EB44060A-AFD6-406C-B5F3-D4B8318AA0E3}"/>
          </ac:graphicFrameMkLst>
        </pc:graphicFrameChg>
        <pc:graphicFrameChg chg="add mod modGraphic">
          <ac:chgData name="Manzi Valentina" userId="8b2e6513-465d-40fb-8420-c05de22c33b3" providerId="ADAL" clId="{4F0EA407-0B0C-4EDC-85A3-6204AC87CE2C}" dt="2025-11-21T11:50:56.490" v="969" actId="6549"/>
          <ac:graphicFrameMkLst>
            <pc:docMk/>
            <pc:sldMk cId="32947646" sldId="572"/>
            <ac:graphicFrameMk id="11" creationId="{7F6626C4-D0D0-D5A6-862C-682EA3F1703B}"/>
          </ac:graphicFrameMkLst>
        </pc:graphicFrameChg>
      </pc:sldChg>
      <pc:sldChg chg="addSp delSp modSp mod">
        <pc:chgData name="Manzi Valentina" userId="8b2e6513-465d-40fb-8420-c05de22c33b3" providerId="ADAL" clId="{4F0EA407-0B0C-4EDC-85A3-6204AC87CE2C}" dt="2025-11-21T11:49:51.544" v="945" actId="20577"/>
        <pc:sldMkLst>
          <pc:docMk/>
          <pc:sldMk cId="1723849386" sldId="573"/>
        </pc:sldMkLst>
        <pc:spChg chg="add del mod">
          <ac:chgData name="Manzi Valentina" userId="8b2e6513-465d-40fb-8420-c05de22c33b3" providerId="ADAL" clId="{4F0EA407-0B0C-4EDC-85A3-6204AC87CE2C}" dt="2025-11-21T11:46:30.463" v="821" actId="478"/>
          <ac:spMkLst>
            <pc:docMk/>
            <pc:sldMk cId="1723849386" sldId="573"/>
            <ac:spMk id="6" creationId="{6C94D6DD-BD6A-7D1B-6174-D3C1E57D1926}"/>
          </ac:spMkLst>
        </pc:spChg>
        <pc:spChg chg="add mod">
          <ac:chgData name="Manzi Valentina" userId="8b2e6513-465d-40fb-8420-c05de22c33b3" providerId="ADAL" clId="{4F0EA407-0B0C-4EDC-85A3-6204AC87CE2C}" dt="2025-11-21T11:46:26.084" v="819"/>
          <ac:spMkLst>
            <pc:docMk/>
            <pc:sldMk cId="1723849386" sldId="573"/>
            <ac:spMk id="9" creationId="{D499B8BE-BA44-F0FD-85D3-78F5D7817C05}"/>
          </ac:spMkLst>
        </pc:spChg>
        <pc:spChg chg="del">
          <ac:chgData name="Manzi Valentina" userId="8b2e6513-465d-40fb-8420-c05de22c33b3" providerId="ADAL" clId="{4F0EA407-0B0C-4EDC-85A3-6204AC87CE2C}" dt="2025-11-21T11:46:28.789" v="820" actId="478"/>
          <ac:spMkLst>
            <pc:docMk/>
            <pc:sldMk cId="1723849386" sldId="573"/>
            <ac:spMk id="10" creationId="{903E8BCE-DA09-B1BB-F7A3-F3B4F5FC6556}"/>
          </ac:spMkLst>
        </pc:spChg>
        <pc:spChg chg="del">
          <ac:chgData name="Manzi Valentina" userId="8b2e6513-465d-40fb-8420-c05de22c33b3" providerId="ADAL" clId="{4F0EA407-0B0C-4EDC-85A3-6204AC87CE2C}" dt="2025-11-21T11:46:25.800" v="818" actId="478"/>
          <ac:spMkLst>
            <pc:docMk/>
            <pc:sldMk cId="1723849386" sldId="573"/>
            <ac:spMk id="18436" creationId="{FB49DC03-EE58-53E6-CFAE-D500F23D5653}"/>
          </ac:spMkLst>
        </pc:spChg>
        <pc:graphicFrameChg chg="mod modGraphic">
          <ac:chgData name="Manzi Valentina" userId="8b2e6513-465d-40fb-8420-c05de22c33b3" providerId="ADAL" clId="{4F0EA407-0B0C-4EDC-85A3-6204AC87CE2C}" dt="2025-11-21T11:49:51.544" v="945" actId="20577"/>
          <ac:graphicFrameMkLst>
            <pc:docMk/>
            <pc:sldMk cId="1723849386" sldId="573"/>
            <ac:graphicFrameMk id="8" creationId="{D3CEE4A3-43D9-BC38-A48E-CFB16DA6B922}"/>
          </ac:graphicFrameMkLst>
        </pc:graphicFrameChg>
      </pc:sldChg>
      <pc:sldChg chg="add">
        <pc:chgData name="Manzi Valentina" userId="8b2e6513-465d-40fb-8420-c05de22c33b3" providerId="ADAL" clId="{4F0EA407-0B0C-4EDC-85A3-6204AC87CE2C}" dt="2025-11-21T11:53:46.892" v="978"/>
        <pc:sldMkLst>
          <pc:docMk/>
          <pc:sldMk cId="1703690154" sldId="575"/>
        </pc:sldMkLst>
      </pc:sldChg>
      <pc:sldChg chg="del">
        <pc:chgData name="Manzi Valentina" userId="8b2e6513-465d-40fb-8420-c05de22c33b3" providerId="ADAL" clId="{4F0EA407-0B0C-4EDC-85A3-6204AC87CE2C}" dt="2025-11-21T11:53:36.825" v="977" actId="47"/>
        <pc:sldMkLst>
          <pc:docMk/>
          <pc:sldMk cId="3613105551" sldId="575"/>
        </pc:sldMkLst>
      </pc:sldChg>
      <pc:sldChg chg="add">
        <pc:chgData name="Manzi Valentina" userId="8b2e6513-465d-40fb-8420-c05de22c33b3" providerId="ADAL" clId="{4F0EA407-0B0C-4EDC-85A3-6204AC87CE2C}" dt="2025-11-21T11:53:46.892" v="978"/>
        <pc:sldMkLst>
          <pc:docMk/>
          <pc:sldMk cId="1439558475" sldId="576"/>
        </pc:sldMkLst>
      </pc:sldChg>
      <pc:sldChg chg="del">
        <pc:chgData name="Manzi Valentina" userId="8b2e6513-465d-40fb-8420-c05de22c33b3" providerId="ADAL" clId="{4F0EA407-0B0C-4EDC-85A3-6204AC87CE2C}" dt="2025-11-21T11:53:36.825" v="977" actId="47"/>
        <pc:sldMkLst>
          <pc:docMk/>
          <pc:sldMk cId="2702790188" sldId="576"/>
        </pc:sldMkLst>
      </pc:sldChg>
      <pc:sldChg chg="addSp delSp modSp mod">
        <pc:chgData name="Manzi Valentina" userId="8b2e6513-465d-40fb-8420-c05de22c33b3" providerId="ADAL" clId="{4F0EA407-0B0C-4EDC-85A3-6204AC87CE2C}" dt="2025-11-21T11:38:07.582" v="669" actId="20577"/>
        <pc:sldMkLst>
          <pc:docMk/>
          <pc:sldMk cId="3867205606" sldId="577"/>
        </pc:sldMkLst>
        <pc:spChg chg="del">
          <ac:chgData name="Manzi Valentina" userId="8b2e6513-465d-40fb-8420-c05de22c33b3" providerId="ADAL" clId="{4F0EA407-0B0C-4EDC-85A3-6204AC87CE2C}" dt="2025-11-21T11:28:54.699" v="481" actId="478"/>
          <ac:spMkLst>
            <pc:docMk/>
            <pc:sldMk cId="3867205606" sldId="577"/>
            <ac:spMk id="2" creationId="{99D55426-019B-3530-465B-E2DE190638BD}"/>
          </ac:spMkLst>
        </pc:spChg>
        <pc:spChg chg="add mod">
          <ac:chgData name="Manzi Valentina" userId="8b2e6513-465d-40fb-8420-c05de22c33b3" providerId="ADAL" clId="{4F0EA407-0B0C-4EDC-85A3-6204AC87CE2C}" dt="2025-11-21T11:28:55.339" v="482"/>
          <ac:spMkLst>
            <pc:docMk/>
            <pc:sldMk cId="3867205606" sldId="577"/>
            <ac:spMk id="3" creationId="{AE1E0A20-1FB3-26DF-290D-50E0DE6974AC}"/>
          </ac:spMkLst>
        </pc:spChg>
        <pc:spChg chg="mod">
          <ac:chgData name="Manzi Valentina" userId="8b2e6513-465d-40fb-8420-c05de22c33b3" providerId="ADAL" clId="{4F0EA407-0B0C-4EDC-85A3-6204AC87CE2C}" dt="2025-11-21T11:29:04.964" v="507" actId="20577"/>
          <ac:spMkLst>
            <pc:docMk/>
            <pc:sldMk cId="3867205606" sldId="577"/>
            <ac:spMk id="7" creationId="{A2258795-F623-AC49-25C3-356471304D8A}"/>
          </ac:spMkLst>
        </pc:spChg>
        <pc:spChg chg="mod">
          <ac:chgData name="Manzi Valentina" userId="8b2e6513-465d-40fb-8420-c05de22c33b3" providerId="ADAL" clId="{4F0EA407-0B0C-4EDC-85A3-6204AC87CE2C}" dt="2025-11-21T11:38:07.582" v="669" actId="20577"/>
          <ac:spMkLst>
            <pc:docMk/>
            <pc:sldMk cId="3867205606" sldId="577"/>
            <ac:spMk id="8" creationId="{CC285018-64E7-0E34-53F1-6ED687C4F97B}"/>
          </ac:spMkLst>
        </pc:spChg>
      </pc:sldChg>
      <pc:sldChg chg="addSp delSp modSp mod">
        <pc:chgData name="Manzi Valentina" userId="8b2e6513-465d-40fb-8420-c05de22c33b3" providerId="ADAL" clId="{4F0EA407-0B0C-4EDC-85A3-6204AC87CE2C}" dt="2025-11-21T11:37:22.721" v="660" actId="20577"/>
        <pc:sldMkLst>
          <pc:docMk/>
          <pc:sldMk cId="2433685792" sldId="578"/>
        </pc:sldMkLst>
        <pc:spChg chg="del">
          <ac:chgData name="Manzi Valentina" userId="8b2e6513-465d-40fb-8420-c05de22c33b3" providerId="ADAL" clId="{4F0EA407-0B0C-4EDC-85A3-6204AC87CE2C}" dt="2025-11-21T11:35:57.895" v="648" actId="478"/>
          <ac:spMkLst>
            <pc:docMk/>
            <pc:sldMk cId="2433685792" sldId="578"/>
            <ac:spMk id="2" creationId="{C558A0CB-0165-E061-C714-8BBC6772F5BC}"/>
          </ac:spMkLst>
        </pc:spChg>
        <pc:spChg chg="add mod">
          <ac:chgData name="Manzi Valentina" userId="8b2e6513-465d-40fb-8420-c05de22c33b3" providerId="ADAL" clId="{4F0EA407-0B0C-4EDC-85A3-6204AC87CE2C}" dt="2025-11-21T11:36:06.999" v="651" actId="1076"/>
          <ac:spMkLst>
            <pc:docMk/>
            <pc:sldMk cId="2433685792" sldId="578"/>
            <ac:spMk id="3" creationId="{AD2B4F75-9234-2CCC-5CD6-F6C6C9ECC03E}"/>
          </ac:spMkLst>
        </pc:spChg>
        <pc:spChg chg="mod">
          <ac:chgData name="Manzi Valentina" userId="8b2e6513-465d-40fb-8420-c05de22c33b3" providerId="ADAL" clId="{4F0EA407-0B0C-4EDC-85A3-6204AC87CE2C}" dt="2025-11-21T11:35:42.802" v="645" actId="20577"/>
          <ac:spMkLst>
            <pc:docMk/>
            <pc:sldMk cId="2433685792" sldId="578"/>
            <ac:spMk id="4" creationId="{A972ED9E-6859-82ED-8953-0A042C526A97}"/>
          </ac:spMkLst>
        </pc:spChg>
        <pc:spChg chg="add mod">
          <ac:chgData name="Manzi Valentina" userId="8b2e6513-465d-40fb-8420-c05de22c33b3" providerId="ADAL" clId="{4F0EA407-0B0C-4EDC-85A3-6204AC87CE2C}" dt="2025-11-21T11:36:01.410" v="649" actId="1076"/>
          <ac:spMkLst>
            <pc:docMk/>
            <pc:sldMk cId="2433685792" sldId="578"/>
            <ac:spMk id="7" creationId="{D8B275B6-63A4-FFA0-820B-BE31D9B4DBD3}"/>
          </ac:spMkLst>
        </pc:spChg>
        <pc:spChg chg="del">
          <ac:chgData name="Manzi Valentina" userId="8b2e6513-465d-40fb-8420-c05de22c33b3" providerId="ADAL" clId="{4F0EA407-0B0C-4EDC-85A3-6204AC87CE2C}" dt="2025-11-21T11:36:03.859" v="650" actId="478"/>
          <ac:spMkLst>
            <pc:docMk/>
            <pc:sldMk cId="2433685792" sldId="578"/>
            <ac:spMk id="11" creationId="{EBB68442-F1FA-296E-FCAC-6453C57C25EE}"/>
          </ac:spMkLst>
        </pc:spChg>
        <pc:spChg chg="mod">
          <ac:chgData name="Manzi Valentina" userId="8b2e6513-465d-40fb-8420-c05de22c33b3" providerId="ADAL" clId="{4F0EA407-0B0C-4EDC-85A3-6204AC87CE2C}" dt="2025-11-21T11:37:01.152" v="659" actId="27636"/>
          <ac:spMkLst>
            <pc:docMk/>
            <pc:sldMk cId="2433685792" sldId="578"/>
            <ac:spMk id="12" creationId="{7267BE57-00E4-9BE5-EF65-1E7740CC304B}"/>
          </ac:spMkLst>
        </pc:spChg>
        <pc:spChg chg="mod">
          <ac:chgData name="Manzi Valentina" userId="8b2e6513-465d-40fb-8420-c05de22c33b3" providerId="ADAL" clId="{4F0EA407-0B0C-4EDC-85A3-6204AC87CE2C}" dt="2025-11-21T11:37:22.721" v="660" actId="20577"/>
          <ac:spMkLst>
            <pc:docMk/>
            <pc:sldMk cId="2433685792" sldId="578"/>
            <ac:spMk id="14" creationId="{07EA5EF4-3E3F-07BA-EEA8-3671424D8EFF}"/>
          </ac:spMkLst>
        </pc:spChg>
      </pc:sldChg>
      <pc:sldChg chg="add">
        <pc:chgData name="Manzi Valentina" userId="8b2e6513-465d-40fb-8420-c05de22c33b3" providerId="ADAL" clId="{4F0EA407-0B0C-4EDC-85A3-6204AC87CE2C}" dt="2025-11-21T11:12:19.995" v="37"/>
        <pc:sldMkLst>
          <pc:docMk/>
          <pc:sldMk cId="3267498426" sldId="579"/>
        </pc:sldMkLst>
      </pc:sldChg>
      <pc:sldChg chg="modSp add mod">
        <pc:chgData name="Manzi Valentina" userId="8b2e6513-465d-40fb-8420-c05de22c33b3" providerId="ADAL" clId="{4F0EA407-0B0C-4EDC-85A3-6204AC87CE2C}" dt="2025-11-21T11:12:37.203" v="44" actId="20577"/>
        <pc:sldMkLst>
          <pc:docMk/>
          <pc:sldMk cId="566019785" sldId="580"/>
        </pc:sldMkLst>
        <pc:spChg chg="mod">
          <ac:chgData name="Manzi Valentina" userId="8b2e6513-465d-40fb-8420-c05de22c33b3" providerId="ADAL" clId="{4F0EA407-0B0C-4EDC-85A3-6204AC87CE2C}" dt="2025-11-21T11:12:37.203" v="44" actId="20577"/>
          <ac:spMkLst>
            <pc:docMk/>
            <pc:sldMk cId="566019785" sldId="580"/>
            <ac:spMk id="5" creationId="{00000000-0000-0000-0000-000000000000}"/>
          </ac:spMkLst>
        </pc:spChg>
      </pc:sldChg>
      <pc:sldChg chg="modSp add mod">
        <pc:chgData name="Manzi Valentina" userId="8b2e6513-465d-40fb-8420-c05de22c33b3" providerId="ADAL" clId="{4F0EA407-0B0C-4EDC-85A3-6204AC87CE2C}" dt="2025-11-21T12:22:56.382" v="1189" actId="20577"/>
        <pc:sldMkLst>
          <pc:docMk/>
          <pc:sldMk cId="3883097672" sldId="581"/>
        </pc:sldMkLst>
        <pc:spChg chg="mod">
          <ac:chgData name="Manzi Valentina" userId="8b2e6513-465d-40fb-8420-c05de22c33b3" providerId="ADAL" clId="{4F0EA407-0B0C-4EDC-85A3-6204AC87CE2C}" dt="2025-11-21T12:16:15.479" v="1155" actId="20577"/>
          <ac:spMkLst>
            <pc:docMk/>
            <pc:sldMk cId="3883097672" sldId="581"/>
            <ac:spMk id="4" creationId="{00000000-0000-0000-0000-000000000000}"/>
          </ac:spMkLst>
        </pc:spChg>
        <pc:spChg chg="mod">
          <ac:chgData name="Manzi Valentina" userId="8b2e6513-465d-40fb-8420-c05de22c33b3" providerId="ADAL" clId="{4F0EA407-0B0C-4EDC-85A3-6204AC87CE2C}" dt="2025-11-21T12:22:56.382" v="1189" actId="20577"/>
          <ac:spMkLst>
            <pc:docMk/>
            <pc:sldMk cId="3883097672" sldId="581"/>
            <ac:spMk id="11" creationId="{E30CA73B-FF00-95A3-8793-C952058912F9}"/>
          </ac:spMkLst>
        </pc:spChg>
        <pc:spChg chg="mod">
          <ac:chgData name="Manzi Valentina" userId="8b2e6513-465d-40fb-8420-c05de22c33b3" providerId="ADAL" clId="{4F0EA407-0B0C-4EDC-85A3-6204AC87CE2C}" dt="2025-11-21T12:16:20.810" v="1156" actId="20577"/>
          <ac:spMkLst>
            <pc:docMk/>
            <pc:sldMk cId="3883097672" sldId="581"/>
            <ac:spMk id="13314" creationId="{00000000-0000-0000-0000-000000000000}"/>
          </ac:spMkLst>
        </pc:spChg>
        <pc:spChg chg="mod">
          <ac:chgData name="Manzi Valentina" userId="8b2e6513-465d-40fb-8420-c05de22c33b3" providerId="ADAL" clId="{4F0EA407-0B0C-4EDC-85A3-6204AC87CE2C}" dt="2025-11-21T11:13:56.626" v="81" actId="20577"/>
          <ac:spMkLst>
            <pc:docMk/>
            <pc:sldMk cId="3883097672" sldId="581"/>
            <ac:spMk id="13315" creationId="{00000000-0000-0000-0000-000000000000}"/>
          </ac:spMkLst>
        </pc:spChg>
      </pc:sldChg>
      <pc:sldChg chg="addSp delSp modSp add mod">
        <pc:chgData name="Manzi Valentina" userId="8b2e6513-465d-40fb-8420-c05de22c33b3" providerId="ADAL" clId="{4F0EA407-0B0C-4EDC-85A3-6204AC87CE2C}" dt="2025-11-21T11:29:54.523" v="518" actId="1076"/>
        <pc:sldMkLst>
          <pc:docMk/>
          <pc:sldMk cId="2038875834" sldId="582"/>
        </pc:sldMkLst>
        <pc:spChg chg="add mod">
          <ac:chgData name="Manzi Valentina" userId="8b2e6513-465d-40fb-8420-c05de22c33b3" providerId="ADAL" clId="{4F0EA407-0B0C-4EDC-85A3-6204AC87CE2C}" dt="2025-11-21T11:29:48.808" v="515"/>
          <ac:spMkLst>
            <pc:docMk/>
            <pc:sldMk cId="2038875834" sldId="582"/>
            <ac:spMk id="3" creationId="{4E90FA2D-6D82-D442-C8E3-D2E0F52165DF}"/>
          </ac:spMkLst>
        </pc:spChg>
        <pc:spChg chg="add mod">
          <ac:chgData name="Manzi Valentina" userId="8b2e6513-465d-40fb-8420-c05de22c33b3" providerId="ADAL" clId="{4F0EA407-0B0C-4EDC-85A3-6204AC87CE2C}" dt="2025-11-21T11:29:52.518" v="517"/>
          <ac:spMkLst>
            <pc:docMk/>
            <pc:sldMk cId="2038875834" sldId="582"/>
            <ac:spMk id="5" creationId="{BFCEF896-9880-D69D-346D-A7DE0326F624}"/>
          </ac:spMkLst>
        </pc:spChg>
        <pc:spChg chg="del">
          <ac:chgData name="Manzi Valentina" userId="8b2e6513-465d-40fb-8420-c05de22c33b3" providerId="ADAL" clId="{4F0EA407-0B0C-4EDC-85A3-6204AC87CE2C}" dt="2025-11-21T11:29:51.832" v="516" actId="478"/>
          <ac:spMkLst>
            <pc:docMk/>
            <pc:sldMk cId="2038875834" sldId="582"/>
            <ac:spMk id="8" creationId="{C2DEFE65-839A-7918-F89E-47CF88106E50}"/>
          </ac:spMkLst>
        </pc:spChg>
        <pc:picChg chg="mod">
          <ac:chgData name="Manzi Valentina" userId="8b2e6513-465d-40fb-8420-c05de22c33b3" providerId="ADAL" clId="{4F0EA407-0B0C-4EDC-85A3-6204AC87CE2C}" dt="2025-11-21T11:29:54.523" v="518" actId="1076"/>
          <ac:picMkLst>
            <pc:docMk/>
            <pc:sldMk cId="2038875834" sldId="582"/>
            <ac:picMk id="17" creationId="{E426EC0B-687E-4395-94D9-3CE5C96CFDFC}"/>
          </ac:picMkLst>
        </pc:picChg>
      </pc:sldChg>
      <pc:sldChg chg="addSp delSp modSp add mod">
        <pc:chgData name="Manzi Valentina" userId="8b2e6513-465d-40fb-8420-c05de22c33b3" providerId="ADAL" clId="{4F0EA407-0B0C-4EDC-85A3-6204AC87CE2C}" dt="2025-11-21T11:31:02.030" v="523" actId="1076"/>
        <pc:sldMkLst>
          <pc:docMk/>
          <pc:sldMk cId="2164887049" sldId="583"/>
        </pc:sldMkLst>
        <pc:spChg chg="add mod">
          <ac:chgData name="Manzi Valentina" userId="8b2e6513-465d-40fb-8420-c05de22c33b3" providerId="ADAL" clId="{4F0EA407-0B0C-4EDC-85A3-6204AC87CE2C}" dt="2025-11-21T11:30:59.772" v="522"/>
          <ac:spMkLst>
            <pc:docMk/>
            <pc:sldMk cId="2164887049" sldId="583"/>
            <ac:spMk id="6" creationId="{CE29E4A2-887C-3B78-FB30-E0E53CC67CD6}"/>
          </ac:spMkLst>
        </pc:spChg>
        <pc:spChg chg="del">
          <ac:chgData name="Manzi Valentina" userId="8b2e6513-465d-40fb-8420-c05de22c33b3" providerId="ADAL" clId="{4F0EA407-0B0C-4EDC-85A3-6204AC87CE2C}" dt="2025-11-21T11:30:59.169" v="521" actId="478"/>
          <ac:spMkLst>
            <pc:docMk/>
            <pc:sldMk cId="2164887049" sldId="583"/>
            <ac:spMk id="19" creationId="{14B2F0C6-C436-6CB8-38EF-DBC088CBBD0E}"/>
          </ac:spMkLst>
        </pc:spChg>
        <pc:picChg chg="mod">
          <ac:chgData name="Manzi Valentina" userId="8b2e6513-465d-40fb-8420-c05de22c33b3" providerId="ADAL" clId="{4F0EA407-0B0C-4EDC-85A3-6204AC87CE2C}" dt="2025-11-21T11:31:02.030" v="523" actId="1076"/>
          <ac:picMkLst>
            <pc:docMk/>
            <pc:sldMk cId="2164887049" sldId="583"/>
            <ac:picMk id="15" creationId="{21E3E8D9-5F3D-4E9A-A70E-E48C4C2663F7}"/>
          </ac:picMkLst>
        </pc:picChg>
      </pc:sldChg>
      <pc:sldChg chg="modSp add mod">
        <pc:chgData name="Manzi Valentina" userId="8b2e6513-465d-40fb-8420-c05de22c33b3" providerId="ADAL" clId="{4F0EA407-0B0C-4EDC-85A3-6204AC87CE2C}" dt="2025-11-21T12:23:08.870" v="1191" actId="1076"/>
        <pc:sldMkLst>
          <pc:docMk/>
          <pc:sldMk cId="1530996360" sldId="584"/>
        </pc:sldMkLst>
        <pc:spChg chg="mod">
          <ac:chgData name="Manzi Valentina" userId="8b2e6513-465d-40fb-8420-c05de22c33b3" providerId="ADAL" clId="{4F0EA407-0B0C-4EDC-85A3-6204AC87CE2C}" dt="2025-11-21T11:37:52.967" v="665" actId="20577"/>
          <ac:spMkLst>
            <pc:docMk/>
            <pc:sldMk cId="1530996360" sldId="584"/>
            <ac:spMk id="9" creationId="{38120A60-CA05-5F64-EDC1-D3DD0F60FECB}"/>
          </ac:spMkLst>
        </pc:spChg>
        <pc:spChg chg="mod">
          <ac:chgData name="Manzi Valentina" userId="8b2e6513-465d-40fb-8420-c05de22c33b3" providerId="ADAL" clId="{4F0EA407-0B0C-4EDC-85A3-6204AC87CE2C}" dt="2025-11-21T12:22:52.726" v="1184" actId="20577"/>
          <ac:spMkLst>
            <pc:docMk/>
            <pc:sldMk cId="1530996360" sldId="584"/>
            <ac:spMk id="16" creationId="{CB054DFE-7675-4B49-B2E1-6CAA61D52DB6}"/>
          </ac:spMkLst>
        </pc:spChg>
        <pc:picChg chg="mod">
          <ac:chgData name="Manzi Valentina" userId="8b2e6513-465d-40fb-8420-c05de22c33b3" providerId="ADAL" clId="{4F0EA407-0B0C-4EDC-85A3-6204AC87CE2C}" dt="2025-11-21T12:23:08.870" v="1191" actId="1076"/>
          <ac:picMkLst>
            <pc:docMk/>
            <pc:sldMk cId="1530996360" sldId="584"/>
            <ac:picMk id="14" creationId="{00000000-0000-0000-0000-000000000000}"/>
          </ac:picMkLst>
        </pc:picChg>
      </pc:sldChg>
      <pc:sldChg chg="modSp add mod">
        <pc:chgData name="Manzi Valentina" userId="8b2e6513-465d-40fb-8420-c05de22c33b3" providerId="ADAL" clId="{4F0EA407-0B0C-4EDC-85A3-6204AC87CE2C}" dt="2025-11-21T11:38:25.038" v="675" actId="20577"/>
        <pc:sldMkLst>
          <pc:docMk/>
          <pc:sldMk cId="1669985917" sldId="585"/>
        </pc:sldMkLst>
        <pc:spChg chg="mod">
          <ac:chgData name="Manzi Valentina" userId="8b2e6513-465d-40fb-8420-c05de22c33b3" providerId="ADAL" clId="{4F0EA407-0B0C-4EDC-85A3-6204AC87CE2C}" dt="2025-11-21T11:38:25.038" v="675" actId="20577"/>
          <ac:spMkLst>
            <pc:docMk/>
            <pc:sldMk cId="1669985917" sldId="585"/>
            <ac:spMk id="4" creationId="{00000000-0000-0000-0000-000000000000}"/>
          </ac:spMkLst>
        </pc:spChg>
        <pc:spChg chg="mod">
          <ac:chgData name="Manzi Valentina" userId="8b2e6513-465d-40fb-8420-c05de22c33b3" providerId="ADAL" clId="{4F0EA407-0B0C-4EDC-85A3-6204AC87CE2C}" dt="2025-11-21T11:38:19.370" v="672" actId="20577"/>
          <ac:spMkLst>
            <pc:docMk/>
            <pc:sldMk cId="1669985917" sldId="585"/>
            <ac:spMk id="7" creationId="{49BD35C5-E6F4-7CB3-901C-0AAA21CC0195}"/>
          </ac:spMkLst>
        </pc:spChg>
      </pc:sldChg>
      <pc:sldChg chg="add">
        <pc:chgData name="Manzi Valentina" userId="8b2e6513-465d-40fb-8420-c05de22c33b3" providerId="ADAL" clId="{4F0EA407-0B0C-4EDC-85A3-6204AC87CE2C}" dt="2025-11-21T11:40:04.909" v="679"/>
        <pc:sldMkLst>
          <pc:docMk/>
          <pc:sldMk cId="314476752" sldId="586"/>
        </pc:sldMkLst>
      </pc:sldChg>
      <pc:sldChg chg="addSp delSp modSp add mod">
        <pc:chgData name="Manzi Valentina" userId="8b2e6513-465d-40fb-8420-c05de22c33b3" providerId="ADAL" clId="{4F0EA407-0B0C-4EDC-85A3-6204AC87CE2C}" dt="2025-11-21T11:49:47.780" v="938" actId="20577"/>
        <pc:sldMkLst>
          <pc:docMk/>
          <pc:sldMk cId="4282931228" sldId="587"/>
        </pc:sldMkLst>
        <pc:spChg chg="mod">
          <ac:chgData name="Manzi Valentina" userId="8b2e6513-465d-40fb-8420-c05de22c33b3" providerId="ADAL" clId="{4F0EA407-0B0C-4EDC-85A3-6204AC87CE2C}" dt="2025-11-21T11:41:18.677" v="698" actId="6549"/>
          <ac:spMkLst>
            <pc:docMk/>
            <pc:sldMk cId="4282931228" sldId="587"/>
            <ac:spMk id="3" creationId="{F47E0974-9FAB-9068-C4B1-4260410C090F}"/>
          </ac:spMkLst>
        </pc:spChg>
        <pc:spChg chg="add del">
          <ac:chgData name="Manzi Valentina" userId="8b2e6513-465d-40fb-8420-c05de22c33b3" providerId="ADAL" clId="{4F0EA407-0B0C-4EDC-85A3-6204AC87CE2C}" dt="2025-11-21T11:41:12.035" v="695" actId="478"/>
          <ac:spMkLst>
            <pc:docMk/>
            <pc:sldMk cId="4282931228" sldId="587"/>
            <ac:spMk id="9" creationId="{3112626F-A64F-0EFD-9CC5-467665677D1B}"/>
          </ac:spMkLst>
        </pc:spChg>
        <pc:graphicFrameChg chg="del">
          <ac:chgData name="Manzi Valentina" userId="8b2e6513-465d-40fb-8420-c05de22c33b3" providerId="ADAL" clId="{4F0EA407-0B0C-4EDC-85A3-6204AC87CE2C}" dt="2025-11-21T11:40:23.059" v="684" actId="478"/>
          <ac:graphicFrameMkLst>
            <pc:docMk/>
            <pc:sldMk cId="4282931228" sldId="587"/>
            <ac:graphicFrameMk id="6" creationId="{B886D361-2297-BC11-DA92-C94AE7E360A9}"/>
          </ac:graphicFrameMkLst>
        </pc:graphicFrameChg>
        <pc:graphicFrameChg chg="add mod modGraphic">
          <ac:chgData name="Manzi Valentina" userId="8b2e6513-465d-40fb-8420-c05de22c33b3" providerId="ADAL" clId="{4F0EA407-0B0C-4EDC-85A3-6204AC87CE2C}" dt="2025-11-21T11:49:47.780" v="938" actId="20577"/>
          <ac:graphicFrameMkLst>
            <pc:docMk/>
            <pc:sldMk cId="4282931228" sldId="587"/>
            <ac:graphicFrameMk id="10" creationId="{7F9CAA97-355C-0DBD-8055-FC1458F1BBF9}"/>
          </ac:graphicFrameMkLst>
        </pc:graphicFrameChg>
      </pc:sldChg>
      <pc:sldChg chg="modSp add mod">
        <pc:chgData name="Manzi Valentina" userId="8b2e6513-465d-40fb-8420-c05de22c33b3" providerId="ADAL" clId="{4F0EA407-0B0C-4EDC-85A3-6204AC87CE2C}" dt="2025-11-21T12:49:04.947" v="1194" actId="113"/>
        <pc:sldMkLst>
          <pc:docMk/>
          <pc:sldMk cId="987574690" sldId="588"/>
        </pc:sldMkLst>
        <pc:spChg chg="mod">
          <ac:chgData name="Manzi Valentina" userId="8b2e6513-465d-40fb-8420-c05de22c33b3" providerId="ADAL" clId="{4F0EA407-0B0C-4EDC-85A3-6204AC87CE2C}" dt="2025-11-21T11:51:33.714" v="971" actId="20577"/>
          <ac:spMkLst>
            <pc:docMk/>
            <pc:sldMk cId="987574690" sldId="588"/>
            <ac:spMk id="17410" creationId="{00000000-0000-0000-0000-000000000000}"/>
          </ac:spMkLst>
        </pc:spChg>
        <pc:spChg chg="mod">
          <ac:chgData name="Manzi Valentina" userId="8b2e6513-465d-40fb-8420-c05de22c33b3" providerId="ADAL" clId="{4F0EA407-0B0C-4EDC-85A3-6204AC87CE2C}" dt="2025-11-21T12:49:04.947" v="1194" actId="113"/>
          <ac:spMkLst>
            <pc:docMk/>
            <pc:sldMk cId="987574690" sldId="588"/>
            <ac:spMk id="17411" creationId="{00000000-0000-0000-0000-000000000000}"/>
          </ac:spMkLst>
        </pc:spChg>
      </pc:sldChg>
      <pc:sldChg chg="modSp add mod">
        <pc:chgData name="Manzi Valentina" userId="8b2e6513-465d-40fb-8420-c05de22c33b3" providerId="ADAL" clId="{4F0EA407-0B0C-4EDC-85A3-6204AC87CE2C}" dt="2025-11-21T12:50:33.982" v="1205" actId="6549"/>
        <pc:sldMkLst>
          <pc:docMk/>
          <pc:sldMk cId="498380222" sldId="589"/>
        </pc:sldMkLst>
        <pc:spChg chg="mod">
          <ac:chgData name="Manzi Valentina" userId="8b2e6513-465d-40fb-8420-c05de22c33b3" providerId="ADAL" clId="{4F0EA407-0B0C-4EDC-85A3-6204AC87CE2C}" dt="2025-11-21T12:50:33.982" v="1205" actId="6549"/>
          <ac:spMkLst>
            <pc:docMk/>
            <pc:sldMk cId="498380222" sldId="589"/>
            <ac:spMk id="17" creationId="{00000000-0000-0000-0000-000000000000}"/>
          </ac:spMkLst>
        </pc:spChg>
      </pc:sldChg>
      <pc:sldChg chg="add">
        <pc:chgData name="Manzi Valentina" userId="8b2e6513-465d-40fb-8420-c05de22c33b3" providerId="ADAL" clId="{4F0EA407-0B0C-4EDC-85A3-6204AC87CE2C}" dt="2025-11-21T11:53:46.892" v="978"/>
        <pc:sldMkLst>
          <pc:docMk/>
          <pc:sldMk cId="3875060899" sldId="590"/>
        </pc:sldMkLst>
      </pc:sldChg>
      <pc:sldChg chg="add">
        <pc:chgData name="Manzi Valentina" userId="8b2e6513-465d-40fb-8420-c05de22c33b3" providerId="ADAL" clId="{4F0EA407-0B0C-4EDC-85A3-6204AC87CE2C}" dt="2025-11-21T11:53:46.892" v="978"/>
        <pc:sldMkLst>
          <pc:docMk/>
          <pc:sldMk cId="3539407698" sldId="591"/>
        </pc:sldMkLst>
      </pc:sldChg>
      <pc:sldChg chg="add">
        <pc:chgData name="Manzi Valentina" userId="8b2e6513-465d-40fb-8420-c05de22c33b3" providerId="ADAL" clId="{4F0EA407-0B0C-4EDC-85A3-6204AC87CE2C}" dt="2025-11-21T11:53:46.892" v="978"/>
        <pc:sldMkLst>
          <pc:docMk/>
          <pc:sldMk cId="1390961782" sldId="5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71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434999" cy="355203"/>
          </a:xfrm>
          <a:prstGeom prst="rect">
            <a:avLst/>
          </a:prstGeom>
        </p:spPr>
        <p:txBody>
          <a:bodyPr vert="horz" lIns="94796" tIns="47398" rIns="94796" bIns="47398" rtlCol="0"/>
          <a:lstStyle>
            <a:lvl1pPr algn="l">
              <a:defRPr sz="1200"/>
            </a:lvl1pPr>
          </a:lstStyle>
          <a:p>
            <a:endParaRPr lang="it-IT"/>
          </a:p>
        </p:txBody>
      </p:sp>
      <p:sp>
        <p:nvSpPr>
          <p:cNvPr id="3" name="Segnaposto data 2"/>
          <p:cNvSpPr>
            <a:spLocks noGrp="1"/>
          </p:cNvSpPr>
          <p:nvPr>
            <p:ph type="dt" idx="1"/>
          </p:nvPr>
        </p:nvSpPr>
        <p:spPr>
          <a:xfrm>
            <a:off x="5797247" y="0"/>
            <a:ext cx="4434999" cy="355203"/>
          </a:xfrm>
          <a:prstGeom prst="rect">
            <a:avLst/>
          </a:prstGeom>
        </p:spPr>
        <p:txBody>
          <a:bodyPr vert="horz" lIns="94796" tIns="47398" rIns="94796" bIns="47398" rtlCol="0"/>
          <a:lstStyle>
            <a:lvl1pPr algn="r">
              <a:defRPr sz="1200"/>
            </a:lvl1pPr>
          </a:lstStyle>
          <a:p>
            <a:fld id="{1BD75B16-5E87-4ACA-9AB6-9572F885EA64}" type="datetimeFigureOut">
              <a:rPr lang="it-IT" smtClean="0"/>
              <a:t>21/11/2025</a:t>
            </a:fld>
            <a:endParaRPr lang="it-IT"/>
          </a:p>
        </p:txBody>
      </p:sp>
      <p:sp>
        <p:nvSpPr>
          <p:cNvPr id="4" name="Segnaposto immagine diapositiva 3"/>
          <p:cNvSpPr>
            <a:spLocks noGrp="1" noRot="1" noChangeAspect="1"/>
          </p:cNvSpPr>
          <p:nvPr>
            <p:ph type="sldImg" idx="2"/>
          </p:nvPr>
        </p:nvSpPr>
        <p:spPr>
          <a:xfrm>
            <a:off x="3341688" y="531813"/>
            <a:ext cx="3551237" cy="2665412"/>
          </a:xfrm>
          <a:prstGeom prst="rect">
            <a:avLst/>
          </a:prstGeom>
          <a:noFill/>
          <a:ln w="12700">
            <a:solidFill>
              <a:prstClr val="black"/>
            </a:solidFill>
          </a:ln>
        </p:spPr>
        <p:txBody>
          <a:bodyPr vert="horz" lIns="94796" tIns="47398" rIns="94796" bIns="47398" rtlCol="0" anchor="ctr"/>
          <a:lstStyle/>
          <a:p>
            <a:endParaRPr lang="it-IT"/>
          </a:p>
        </p:txBody>
      </p:sp>
      <p:sp>
        <p:nvSpPr>
          <p:cNvPr id="5" name="Segnaposto note 4"/>
          <p:cNvSpPr>
            <a:spLocks noGrp="1"/>
          </p:cNvSpPr>
          <p:nvPr>
            <p:ph type="body" sz="quarter" idx="3"/>
          </p:nvPr>
        </p:nvSpPr>
        <p:spPr>
          <a:xfrm>
            <a:off x="1023463" y="3374430"/>
            <a:ext cx="8187690" cy="3196829"/>
          </a:xfrm>
          <a:prstGeom prst="rect">
            <a:avLst/>
          </a:prstGeom>
        </p:spPr>
        <p:txBody>
          <a:bodyPr vert="horz" lIns="94796" tIns="47398" rIns="94796" bIns="47398"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6747627"/>
            <a:ext cx="4434999" cy="355203"/>
          </a:xfrm>
          <a:prstGeom prst="rect">
            <a:avLst/>
          </a:prstGeom>
        </p:spPr>
        <p:txBody>
          <a:bodyPr vert="horz" lIns="94796" tIns="47398" rIns="94796" bIns="47398"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247" y="6747627"/>
            <a:ext cx="4434999" cy="355203"/>
          </a:xfrm>
          <a:prstGeom prst="rect">
            <a:avLst/>
          </a:prstGeom>
        </p:spPr>
        <p:txBody>
          <a:bodyPr vert="horz" lIns="94796" tIns="47398" rIns="94796" bIns="47398" rtlCol="0" anchor="b"/>
          <a:lstStyle>
            <a:lvl1pPr algn="r">
              <a:defRPr sz="1200"/>
            </a:lvl1pPr>
          </a:lstStyle>
          <a:p>
            <a:fld id="{1BECACFD-AAA1-4EB8-8EE4-8DA7B968B998}" type="slidenum">
              <a:rPr lang="it-IT" smtClean="0"/>
              <a:t>‹N›</a:t>
            </a:fld>
            <a:endParaRPr lang="it-IT"/>
          </a:p>
        </p:txBody>
      </p:sp>
    </p:spTree>
    <p:extLst>
      <p:ext uri="{BB962C8B-B14F-4D97-AF65-F5344CB8AC3E}">
        <p14:creationId xmlns:p14="http://schemas.microsoft.com/office/powerpoint/2010/main" val="1579275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263900" y="509588"/>
            <a:ext cx="3398838" cy="25495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BECACFD-AAA1-4EB8-8EE4-8DA7B968B998}" type="slidenum">
              <a:rPr lang="it-IT" smtClean="0"/>
              <a:pPr/>
              <a:t>7</a:t>
            </a:fld>
            <a:endParaRPr lang="it-IT"/>
          </a:p>
        </p:txBody>
      </p:sp>
    </p:spTree>
    <p:extLst>
      <p:ext uri="{BB962C8B-B14F-4D97-AF65-F5344CB8AC3E}">
        <p14:creationId xmlns:p14="http://schemas.microsoft.com/office/powerpoint/2010/main" val="200219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0A5CD-C769-3EDA-EE84-19BE6CFF0D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B13162-0C11-1B27-363D-A641B5C28FF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216CBD-7B9E-DC87-4585-3AC5EF5A918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081F544-610F-0B57-1CE3-753AA315D746}"/>
              </a:ext>
            </a:extLst>
          </p:cNvPr>
          <p:cNvSpPr>
            <a:spLocks noGrp="1"/>
          </p:cNvSpPr>
          <p:nvPr>
            <p:ph type="sldNum" sz="quarter" idx="10"/>
          </p:nvPr>
        </p:nvSpPr>
        <p:spPr/>
        <p:txBody>
          <a:bodyPr/>
          <a:lstStyle/>
          <a:p>
            <a:fld id="{1BECACFD-AAA1-4EB8-8EE4-8DA7B968B998}" type="slidenum">
              <a:rPr lang="it-IT" smtClean="0"/>
              <a:pPr/>
              <a:t>20</a:t>
            </a:fld>
            <a:endParaRPr lang="it-IT"/>
          </a:p>
        </p:txBody>
      </p:sp>
    </p:spTree>
    <p:extLst>
      <p:ext uri="{BB962C8B-B14F-4D97-AF65-F5344CB8AC3E}">
        <p14:creationId xmlns:p14="http://schemas.microsoft.com/office/powerpoint/2010/main" val="215313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263900" y="509588"/>
            <a:ext cx="3398838" cy="25495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CACFD-AAA1-4EB8-8EE4-8DA7B968B998}"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53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6" name="Segnaposto piè di pagina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ALL PG COMPL.1_D  Aggiornato al 20/02/2018</a:t>
            </a:r>
          </a:p>
        </p:txBody>
      </p:sp>
      <p:sp>
        <p:nvSpPr>
          <p:cNvPr id="7" name="Segnaposto data 6"/>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08/03/2018</a:t>
            </a:r>
          </a:p>
        </p:txBody>
      </p:sp>
    </p:spTree>
    <p:extLst>
      <p:ext uri="{BB962C8B-B14F-4D97-AF65-F5344CB8AC3E}">
        <p14:creationId xmlns:p14="http://schemas.microsoft.com/office/powerpoint/2010/main" val="36086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6" name="Segnaposto piè di pagina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ALL PG COMPL.1_D  Aggiornato al 20/02/2018</a:t>
            </a:r>
          </a:p>
        </p:txBody>
      </p:sp>
      <p:sp>
        <p:nvSpPr>
          <p:cNvPr id="7" name="Segnaposto data 6"/>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08/03/2018</a:t>
            </a:r>
          </a:p>
        </p:txBody>
      </p:sp>
    </p:spTree>
    <p:extLst>
      <p:ext uri="{BB962C8B-B14F-4D97-AF65-F5344CB8AC3E}">
        <p14:creationId xmlns:p14="http://schemas.microsoft.com/office/powerpoint/2010/main" val="294671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7575" y="744538"/>
            <a:ext cx="4962525" cy="3722687"/>
          </a:xfrm>
        </p:spPr>
      </p:sp>
      <p:sp>
        <p:nvSpPr>
          <p:cNvPr id="3" name="Segnaposto note 2"/>
          <p:cNvSpPr>
            <a:spLocks noGrp="1"/>
          </p:cNvSpPr>
          <p:nvPr>
            <p:ph type="body" idx="1"/>
          </p:nvPr>
        </p:nvSpPr>
        <p:spPr/>
        <p:txBody>
          <a:bodyPr/>
          <a:lstStyle/>
          <a:p>
            <a:endParaRPr lang="it-IT" dirty="0"/>
          </a:p>
        </p:txBody>
      </p:sp>
      <p:sp>
        <p:nvSpPr>
          <p:cNvPr id="6" name="Segnaposto piè di pagina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ALL PG COMPL.1_D  Aggiornato al 20/02/2018</a:t>
            </a:r>
          </a:p>
        </p:txBody>
      </p:sp>
      <p:sp>
        <p:nvSpPr>
          <p:cNvPr id="7" name="Segnaposto data 6"/>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08/03/2018</a:t>
            </a:r>
          </a:p>
        </p:txBody>
      </p:sp>
    </p:spTree>
    <p:extLst>
      <p:ext uri="{BB962C8B-B14F-4D97-AF65-F5344CB8AC3E}">
        <p14:creationId xmlns:p14="http://schemas.microsoft.com/office/powerpoint/2010/main" val="369697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a:t>Nota del 09.10.2025: Diabetologia e scienze dell’alimentazione non erogate per mancanza specialista.</a:t>
            </a:r>
            <a:endParaRPr lang="it-IT"/>
          </a:p>
        </p:txBody>
      </p:sp>
      <p:sp>
        <p:nvSpPr>
          <p:cNvPr id="4" name="Segnaposto numero diapositiva 3"/>
          <p:cNvSpPr>
            <a:spLocks noGrp="1"/>
          </p:cNvSpPr>
          <p:nvPr>
            <p:ph type="sldNum" sz="quarter" idx="5"/>
          </p:nvPr>
        </p:nvSpPr>
        <p:spPr/>
        <p:txBody>
          <a:bodyPr/>
          <a:lstStyle/>
          <a:p>
            <a:fld id="{1BECACFD-AAA1-4EB8-8EE4-8DA7B968B998}" type="slidenum">
              <a:rPr lang="it-IT" smtClean="0"/>
              <a:pPr/>
              <a:t>8</a:t>
            </a:fld>
            <a:endParaRPr lang="it-IT"/>
          </a:p>
        </p:txBody>
      </p:sp>
    </p:spTree>
    <p:extLst>
      <p:ext uri="{BB962C8B-B14F-4D97-AF65-F5344CB8AC3E}">
        <p14:creationId xmlns:p14="http://schemas.microsoft.com/office/powerpoint/2010/main" val="257738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A5E4E-6E6B-5EB5-E8D2-BDAC004FF27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01621F0-3DFB-E812-F238-55937484DE5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438D76-80C7-440A-94A5-799B97FB824E}"/>
              </a:ext>
            </a:extLst>
          </p:cNvPr>
          <p:cNvSpPr>
            <a:spLocks noGrp="1"/>
          </p:cNvSpPr>
          <p:nvPr>
            <p:ph type="body" idx="1"/>
          </p:nvPr>
        </p:nvSpPr>
        <p:spPr/>
        <p:txBody>
          <a:bodyPr/>
          <a:lstStyle/>
          <a:p>
            <a:r>
              <a:rPr lang="it-IT" sz="1200"/>
              <a:t>Nota del 09.10.2025: Diabetologia e scienze dell’alimentazione non erogate per mancanza specialista.</a:t>
            </a:r>
            <a:endParaRPr lang="it-IT"/>
          </a:p>
        </p:txBody>
      </p:sp>
      <p:sp>
        <p:nvSpPr>
          <p:cNvPr id="4" name="Segnaposto numero diapositiva 3">
            <a:extLst>
              <a:ext uri="{FF2B5EF4-FFF2-40B4-BE49-F238E27FC236}">
                <a16:creationId xmlns:a16="http://schemas.microsoft.com/office/drawing/2014/main" id="{12FED8D1-4514-F7B5-EE5F-E6121E00F339}"/>
              </a:ext>
            </a:extLst>
          </p:cNvPr>
          <p:cNvSpPr>
            <a:spLocks noGrp="1"/>
          </p:cNvSpPr>
          <p:nvPr>
            <p:ph type="sldNum" sz="quarter" idx="5"/>
          </p:nvPr>
        </p:nvSpPr>
        <p:spPr/>
        <p:txBody>
          <a:bodyPr/>
          <a:lstStyle/>
          <a:p>
            <a:fld id="{1BECACFD-AAA1-4EB8-8EE4-8DA7B968B998}" type="slidenum">
              <a:rPr lang="it-IT" smtClean="0"/>
              <a:pPr/>
              <a:t>9</a:t>
            </a:fld>
            <a:endParaRPr lang="it-IT"/>
          </a:p>
        </p:txBody>
      </p:sp>
    </p:spTree>
    <p:extLst>
      <p:ext uri="{BB962C8B-B14F-4D97-AF65-F5344CB8AC3E}">
        <p14:creationId xmlns:p14="http://schemas.microsoft.com/office/powerpoint/2010/main" val="393799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BECACFD-AAA1-4EB8-8EE4-8DA7B968B998}" type="slidenum">
              <a:rPr lang="it-IT" smtClean="0"/>
              <a:t>10</a:t>
            </a:fld>
            <a:endParaRPr lang="it-IT"/>
          </a:p>
        </p:txBody>
      </p:sp>
    </p:spTree>
    <p:extLst>
      <p:ext uri="{BB962C8B-B14F-4D97-AF65-F5344CB8AC3E}">
        <p14:creationId xmlns:p14="http://schemas.microsoft.com/office/powerpoint/2010/main" val="160157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D73D9-CA12-A756-7F33-A6021457FF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F5C4593-6A24-4859-51DC-EB971B3A5ECA}"/>
              </a:ext>
            </a:extLst>
          </p:cNvPr>
          <p:cNvSpPr>
            <a:spLocks noGrp="1" noRot="1" noChangeAspect="1"/>
          </p:cNvSpPr>
          <p:nvPr>
            <p:ph type="sldImg"/>
          </p:nvPr>
        </p:nvSpPr>
        <p:spPr>
          <a:xfrm>
            <a:off x="3263900" y="509588"/>
            <a:ext cx="3398838" cy="2549525"/>
          </a:xfrm>
        </p:spPr>
      </p:sp>
      <p:sp>
        <p:nvSpPr>
          <p:cNvPr id="3" name="Segnaposto note 2">
            <a:extLst>
              <a:ext uri="{FF2B5EF4-FFF2-40B4-BE49-F238E27FC236}">
                <a16:creationId xmlns:a16="http://schemas.microsoft.com/office/drawing/2014/main" id="{8965EE87-D307-CD66-2CFF-FBB7F727418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CB2288B-31FD-A4C7-84EA-B6151B468CDA}"/>
              </a:ext>
            </a:extLst>
          </p:cNvPr>
          <p:cNvSpPr>
            <a:spLocks noGrp="1"/>
          </p:cNvSpPr>
          <p:nvPr>
            <p:ph type="sldNum" sz="quarter" idx="10"/>
          </p:nvPr>
        </p:nvSpPr>
        <p:spPr/>
        <p:txBody>
          <a:bodyPr/>
          <a:lstStyle/>
          <a:p>
            <a:fld id="{1BECACFD-AAA1-4EB8-8EE4-8DA7B968B998}" type="slidenum">
              <a:rPr lang="it-IT" smtClean="0"/>
              <a:pPr/>
              <a:t>13</a:t>
            </a:fld>
            <a:endParaRPr lang="it-IT"/>
          </a:p>
        </p:txBody>
      </p:sp>
    </p:spTree>
    <p:extLst>
      <p:ext uri="{BB962C8B-B14F-4D97-AF65-F5344CB8AC3E}">
        <p14:creationId xmlns:p14="http://schemas.microsoft.com/office/powerpoint/2010/main" val="221046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4B38-E90E-20CC-FE5E-78A7AE86D09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2DC5A79-FAF0-B8E4-1B80-7B8F7999C58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654B666-3603-D40D-E60B-9241C5DBFC02}"/>
              </a:ext>
            </a:extLst>
          </p:cNvPr>
          <p:cNvSpPr>
            <a:spLocks noGrp="1"/>
          </p:cNvSpPr>
          <p:nvPr>
            <p:ph type="body" idx="1"/>
          </p:nvPr>
        </p:nvSpPr>
        <p:spPr/>
        <p:txBody>
          <a:bodyPr/>
          <a:lstStyle/>
          <a:p>
            <a:r>
              <a:rPr lang="it-IT" sz="1200"/>
              <a:t>Nota del 09.10.2025: Diabetologia e scienze dell’alimentazione non erogate per mancanza specialista.</a:t>
            </a:r>
            <a:endParaRPr lang="it-IT"/>
          </a:p>
        </p:txBody>
      </p:sp>
      <p:sp>
        <p:nvSpPr>
          <p:cNvPr id="4" name="Segnaposto numero diapositiva 3">
            <a:extLst>
              <a:ext uri="{FF2B5EF4-FFF2-40B4-BE49-F238E27FC236}">
                <a16:creationId xmlns:a16="http://schemas.microsoft.com/office/drawing/2014/main" id="{F3FAC94A-F26C-6EEC-C2D3-55952B3C8238}"/>
              </a:ext>
            </a:extLst>
          </p:cNvPr>
          <p:cNvSpPr>
            <a:spLocks noGrp="1"/>
          </p:cNvSpPr>
          <p:nvPr>
            <p:ph type="sldNum" sz="quarter" idx="5"/>
          </p:nvPr>
        </p:nvSpPr>
        <p:spPr/>
        <p:txBody>
          <a:bodyPr/>
          <a:lstStyle/>
          <a:p>
            <a:fld id="{1BECACFD-AAA1-4EB8-8EE4-8DA7B968B998}" type="slidenum">
              <a:rPr lang="it-IT" smtClean="0"/>
              <a:pPr/>
              <a:t>14</a:t>
            </a:fld>
            <a:endParaRPr lang="it-IT"/>
          </a:p>
        </p:txBody>
      </p:sp>
    </p:spTree>
    <p:extLst>
      <p:ext uri="{BB962C8B-B14F-4D97-AF65-F5344CB8AC3E}">
        <p14:creationId xmlns:p14="http://schemas.microsoft.com/office/powerpoint/2010/main" val="329555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MOC accreditata ma svolta solo privatamente.</a:t>
            </a:r>
          </a:p>
        </p:txBody>
      </p:sp>
      <p:sp>
        <p:nvSpPr>
          <p:cNvPr id="4" name="Segnaposto numero diapositiva 3"/>
          <p:cNvSpPr>
            <a:spLocks noGrp="1"/>
          </p:cNvSpPr>
          <p:nvPr>
            <p:ph type="sldNum" sz="quarter" idx="5"/>
          </p:nvPr>
        </p:nvSpPr>
        <p:spPr/>
        <p:txBody>
          <a:bodyPr/>
          <a:lstStyle/>
          <a:p>
            <a:fld id="{1BECACFD-AAA1-4EB8-8EE4-8DA7B968B998}" type="slidenum">
              <a:rPr lang="it-IT" smtClean="0"/>
              <a:t>15</a:t>
            </a:fld>
            <a:endParaRPr lang="it-IT"/>
          </a:p>
        </p:txBody>
      </p:sp>
    </p:spTree>
    <p:extLst>
      <p:ext uri="{BB962C8B-B14F-4D97-AF65-F5344CB8AC3E}">
        <p14:creationId xmlns:p14="http://schemas.microsoft.com/office/powerpoint/2010/main" val="144836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BECACFD-AAA1-4EB8-8EE4-8DA7B968B998}" type="slidenum">
              <a:rPr lang="it-IT" smtClean="0"/>
              <a:pPr/>
              <a:t>18</a:t>
            </a:fld>
            <a:endParaRPr lang="it-IT"/>
          </a:p>
        </p:txBody>
      </p:sp>
    </p:spTree>
    <p:extLst>
      <p:ext uri="{BB962C8B-B14F-4D97-AF65-F5344CB8AC3E}">
        <p14:creationId xmlns:p14="http://schemas.microsoft.com/office/powerpoint/2010/main" val="275770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ED87-DB30-7F3E-C8AD-9E9124D8F06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EF78B7-0F4F-6FBC-E251-6455CB00DB1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852209C-4B61-9BE5-BAE4-65736F4FE67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A7D87B1-C883-EA9E-CB71-C0E8970878D6}"/>
              </a:ext>
            </a:extLst>
          </p:cNvPr>
          <p:cNvSpPr>
            <a:spLocks noGrp="1"/>
          </p:cNvSpPr>
          <p:nvPr>
            <p:ph type="sldNum" sz="quarter" idx="10"/>
          </p:nvPr>
        </p:nvSpPr>
        <p:spPr/>
        <p:txBody>
          <a:bodyPr/>
          <a:lstStyle/>
          <a:p>
            <a:fld id="{1BECACFD-AAA1-4EB8-8EE4-8DA7B968B998}" type="slidenum">
              <a:rPr lang="it-IT" smtClean="0"/>
              <a:pPr/>
              <a:t>19</a:t>
            </a:fld>
            <a:endParaRPr lang="it-IT"/>
          </a:p>
        </p:txBody>
      </p:sp>
    </p:spTree>
    <p:extLst>
      <p:ext uri="{BB962C8B-B14F-4D97-AF65-F5344CB8AC3E}">
        <p14:creationId xmlns:p14="http://schemas.microsoft.com/office/powerpoint/2010/main" val="240032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133916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683568" y="1661036"/>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271929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2"/>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1316488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55174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390300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3534648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208090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10/11/2025</a:t>
            </a:r>
          </a:p>
        </p:txBody>
      </p:sp>
      <p:sp>
        <p:nvSpPr>
          <p:cNvPr id="8" name="Segnaposto piè di pagina 7"/>
          <p:cNvSpPr>
            <a:spLocks noGrp="1"/>
          </p:cNvSpPr>
          <p:nvPr>
            <p:ph type="ftr" sz="quarter" idx="11"/>
          </p:nvPr>
        </p:nvSpPr>
        <p:spPr/>
        <p:txBody>
          <a:bodyPr/>
          <a:lstStyle/>
          <a:p>
            <a:r>
              <a:rPr lang="it-IT"/>
              <a:t>Rev.7</a:t>
            </a:r>
          </a:p>
        </p:txBody>
      </p:sp>
      <p:sp>
        <p:nvSpPr>
          <p:cNvPr id="9" name="Segnaposto numero diapositiva 8"/>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296320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10/11/2025</a:t>
            </a:r>
          </a:p>
        </p:txBody>
      </p:sp>
      <p:sp>
        <p:nvSpPr>
          <p:cNvPr id="4" name="Segnaposto piè di pagina 3"/>
          <p:cNvSpPr>
            <a:spLocks noGrp="1"/>
          </p:cNvSpPr>
          <p:nvPr>
            <p:ph type="ftr" sz="quarter" idx="11"/>
          </p:nvPr>
        </p:nvSpPr>
        <p:spPr/>
        <p:txBody>
          <a:bodyPr/>
          <a:lstStyle/>
          <a:p>
            <a:r>
              <a:rPr lang="it-IT"/>
              <a:t>Rev.7</a:t>
            </a:r>
          </a:p>
        </p:txBody>
      </p:sp>
      <p:sp>
        <p:nvSpPr>
          <p:cNvPr id="5" name="Segnaposto numero diapositiva 4"/>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372687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10/11/2025</a:t>
            </a:r>
          </a:p>
        </p:txBody>
      </p:sp>
      <p:sp>
        <p:nvSpPr>
          <p:cNvPr id="3" name="Segnaposto piè di pagina 2"/>
          <p:cNvSpPr>
            <a:spLocks noGrp="1"/>
          </p:cNvSpPr>
          <p:nvPr>
            <p:ph type="ftr" sz="quarter" idx="11"/>
          </p:nvPr>
        </p:nvSpPr>
        <p:spPr/>
        <p:txBody>
          <a:bodyPr/>
          <a:lstStyle/>
          <a:p>
            <a:r>
              <a:rPr lang="it-IT"/>
              <a:t>Rev.7</a:t>
            </a:r>
          </a:p>
        </p:txBody>
      </p:sp>
      <p:sp>
        <p:nvSpPr>
          <p:cNvPr id="4" name="Segnaposto numero diapositiva 3"/>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3808588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378284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683568" y="1661036"/>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321257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1643260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1788217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41BAD4F2-F86B-4A98-9DB4-975FCF3B2670}" type="slidenum">
              <a:rPr lang="it-IT" smtClean="0"/>
              <a:t>‹N›</a:t>
            </a:fld>
            <a:endParaRPr lang="it-IT"/>
          </a:p>
        </p:txBody>
      </p:sp>
    </p:spTree>
    <p:extLst>
      <p:ext uri="{BB962C8B-B14F-4D97-AF65-F5344CB8AC3E}">
        <p14:creationId xmlns:p14="http://schemas.microsoft.com/office/powerpoint/2010/main" val="1864751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2247661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2722896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153692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1979185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10/11/2025</a:t>
            </a:r>
          </a:p>
        </p:txBody>
      </p:sp>
      <p:sp>
        <p:nvSpPr>
          <p:cNvPr id="8" name="Segnaposto piè di pagina 7"/>
          <p:cNvSpPr>
            <a:spLocks noGrp="1"/>
          </p:cNvSpPr>
          <p:nvPr>
            <p:ph type="ftr" sz="quarter" idx="11"/>
          </p:nvPr>
        </p:nvSpPr>
        <p:spPr/>
        <p:txBody>
          <a:bodyPr/>
          <a:lstStyle/>
          <a:p>
            <a:r>
              <a:rPr lang="it-IT"/>
              <a:t>Rev.7</a:t>
            </a:r>
          </a:p>
        </p:txBody>
      </p:sp>
      <p:sp>
        <p:nvSpPr>
          <p:cNvPr id="9" name="Segnaposto numero diapositiva 8"/>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833415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10/11/2025</a:t>
            </a:r>
          </a:p>
        </p:txBody>
      </p:sp>
      <p:sp>
        <p:nvSpPr>
          <p:cNvPr id="4" name="Segnaposto piè di pagina 3"/>
          <p:cNvSpPr>
            <a:spLocks noGrp="1"/>
          </p:cNvSpPr>
          <p:nvPr>
            <p:ph type="ftr" sz="quarter" idx="11"/>
          </p:nvPr>
        </p:nvSpPr>
        <p:spPr/>
        <p:txBody>
          <a:bodyPr/>
          <a:lstStyle/>
          <a:p>
            <a:r>
              <a:rPr lang="it-IT"/>
              <a:t>Rev.7</a:t>
            </a:r>
          </a:p>
        </p:txBody>
      </p:sp>
      <p:sp>
        <p:nvSpPr>
          <p:cNvPr id="5" name="Segnaposto numero diapositiva 4"/>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3880166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10/11/2025</a:t>
            </a:r>
          </a:p>
        </p:txBody>
      </p:sp>
      <p:sp>
        <p:nvSpPr>
          <p:cNvPr id="3" name="Segnaposto piè di pagina 2"/>
          <p:cNvSpPr>
            <a:spLocks noGrp="1"/>
          </p:cNvSpPr>
          <p:nvPr>
            <p:ph type="ftr" sz="quarter" idx="11"/>
          </p:nvPr>
        </p:nvSpPr>
        <p:spPr/>
        <p:txBody>
          <a:bodyPr/>
          <a:lstStyle/>
          <a:p>
            <a:r>
              <a:rPr lang="it-IT"/>
              <a:t>Rev.7</a:t>
            </a:r>
          </a:p>
        </p:txBody>
      </p:sp>
      <p:sp>
        <p:nvSpPr>
          <p:cNvPr id="4" name="Segnaposto numero diapositiva 3"/>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385514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a:prstGeom prst="rect">
            <a:avLst/>
          </a:prstGeom>
        </p:spPr>
        <p:txBody>
          <a:bodyPr anchor="t">
            <a:norm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r>
              <a:rPr lang="it-IT"/>
              <a:t>Fare clic per modificare lo stile del titolo</a:t>
            </a:r>
          </a:p>
        </p:txBody>
      </p:sp>
      <p:sp>
        <p:nvSpPr>
          <p:cNvPr id="3" name="Segnaposto testo 2"/>
          <p:cNvSpPr>
            <a:spLocks noGrp="1"/>
          </p:cNvSpPr>
          <p:nvPr>
            <p:ph type="body" idx="1"/>
          </p:nvPr>
        </p:nvSpPr>
        <p:spPr>
          <a:xfrm>
            <a:off x="722313" y="2906715"/>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1508084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3754421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347330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260225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6" name="Segnaposto numero diapositiva 5"/>
          <p:cNvSpPr>
            <a:spLocks noGrp="1"/>
          </p:cNvSpPr>
          <p:nvPr>
            <p:ph type="sldNum" sz="quarter" idx="12"/>
          </p:nvPr>
        </p:nvSpPr>
        <p:spPr/>
        <p:txBody>
          <a:bodyPr/>
          <a:lstStyle/>
          <a:p>
            <a:fld id="{6188FD69-2F0E-41E9-8B73-C478284E3C68}" type="slidenum">
              <a:rPr lang="it-IT" smtClean="0"/>
              <a:t>‹N›</a:t>
            </a:fld>
            <a:endParaRPr lang="it-IT"/>
          </a:p>
        </p:txBody>
      </p:sp>
    </p:spTree>
    <p:extLst>
      <p:ext uri="{BB962C8B-B14F-4D97-AF65-F5344CB8AC3E}">
        <p14:creationId xmlns:p14="http://schemas.microsoft.com/office/powerpoint/2010/main" val="3324593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514350" indent="-514350">
              <a:buFont typeface="+mj-lt"/>
              <a:buAutoNum type="arabicPeriod"/>
              <a:defRPr sz="3000">
                <a:solidFill>
                  <a:srgbClr val="636463"/>
                </a:solidFill>
              </a:defRPr>
            </a:lvl1pPr>
            <a:lvl2pPr>
              <a:buFont typeface="Arial" pitchFamily="34" charset="0"/>
              <a:buChar char="•"/>
              <a:defRPr sz="3000">
                <a:solidFill>
                  <a:srgbClr val="636463"/>
                </a:solidFill>
              </a:defRPr>
            </a:lvl2pPr>
            <a:lvl3pPr>
              <a:buFont typeface="Arial" pitchFamily="34" charset="0"/>
              <a:buChar char="•"/>
              <a:defRPr sz="3000">
                <a:solidFill>
                  <a:srgbClr val="636463"/>
                </a:solidFill>
              </a:defRPr>
            </a:lvl3pPr>
            <a:lvl4pPr>
              <a:buFont typeface="Arial" pitchFamily="34" charset="0"/>
              <a:buChar char="•"/>
              <a:defRPr sz="3000">
                <a:solidFill>
                  <a:srgbClr val="636463"/>
                </a:solidFill>
              </a:defRPr>
            </a:lvl4pPr>
            <a:lvl5pPr>
              <a:buFont typeface="Arial" pitchFamily="34" charset="0"/>
              <a:buChar char="•"/>
              <a:defRPr sz="3000">
                <a:solidFill>
                  <a:srgbClr val="6364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6" name="Slide Number Placeholder 5"/>
          <p:cNvSpPr>
            <a:spLocks noGrp="1"/>
          </p:cNvSpPr>
          <p:nvPr>
            <p:ph type="sldNum" sz="quarter" idx="12"/>
          </p:nvPr>
        </p:nvSpPr>
        <p:spPr/>
        <p:txBody>
          <a:bodyPr/>
          <a:lstStyle>
            <a:lvl1pPr>
              <a:defRPr/>
            </a:lvl1pPr>
          </a:lstStyle>
          <a:p>
            <a:pPr>
              <a:defRPr/>
            </a:pPr>
            <a:fld id="{FF25D816-83DF-4FDB-AC19-EB843BC5CBCC}"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305597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514350" indent="-514350">
              <a:buFontTx/>
              <a:buNone/>
              <a:defRPr sz="3000">
                <a:solidFill>
                  <a:srgbClr val="636463"/>
                </a:solidFill>
              </a:defRPr>
            </a:lvl1pPr>
            <a:lvl2pPr>
              <a:buFontTx/>
              <a:buNone/>
              <a:defRPr sz="3000">
                <a:solidFill>
                  <a:srgbClr val="636463"/>
                </a:solidFill>
              </a:defRPr>
            </a:lvl2pPr>
            <a:lvl3pPr>
              <a:buFontTx/>
              <a:buNone/>
              <a:defRPr sz="3000">
                <a:solidFill>
                  <a:srgbClr val="636463"/>
                </a:solidFill>
              </a:defRPr>
            </a:lvl3pPr>
            <a:lvl4pPr>
              <a:buFontTx/>
              <a:buNone/>
              <a:defRPr sz="3000">
                <a:solidFill>
                  <a:srgbClr val="636463"/>
                </a:solidFill>
              </a:defRPr>
            </a:lvl4pPr>
            <a:lvl5pPr>
              <a:buFontTx/>
              <a:buNone/>
              <a:defRPr sz="3000">
                <a:solidFill>
                  <a:srgbClr val="6364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6" name="Slide Number Placeholder 5"/>
          <p:cNvSpPr>
            <a:spLocks noGrp="1"/>
          </p:cNvSpPr>
          <p:nvPr>
            <p:ph type="sldNum" sz="quarter" idx="12"/>
          </p:nvPr>
        </p:nvSpPr>
        <p:spPr/>
        <p:txBody>
          <a:bodyPr/>
          <a:lstStyle>
            <a:lvl1pPr>
              <a:defRPr/>
            </a:lvl1pPr>
          </a:lstStyle>
          <a:p>
            <a:pPr>
              <a:defRPr/>
            </a:pPr>
            <a:fld id="{31E8DF19-24EF-4C16-9D33-CF12E851B2B5}"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2227678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marL="0" indent="0">
              <a:buFontTx/>
              <a:buNone/>
              <a:defRPr sz="3000">
                <a:solidFill>
                  <a:srgbClr val="636463"/>
                </a:solidFill>
              </a:defRPr>
            </a:lvl1pPr>
            <a:lvl2pPr>
              <a:buFontTx/>
              <a:buNone/>
              <a:defRPr sz="2400">
                <a:solidFill>
                  <a:srgbClr val="636463"/>
                </a:solidFill>
              </a:defRPr>
            </a:lvl2pPr>
            <a:lvl3pPr>
              <a:buFontTx/>
              <a:buNone/>
              <a:defRPr sz="2000">
                <a:solidFill>
                  <a:srgbClr val="636463"/>
                </a:solidFill>
              </a:defRPr>
            </a:lvl3pPr>
            <a:lvl4pPr>
              <a:buFontTx/>
              <a:buNone/>
              <a:defRPr sz="1800">
                <a:solidFill>
                  <a:srgbClr val="636463"/>
                </a:solidFill>
              </a:defRPr>
            </a:lvl4pPr>
            <a:lvl5pPr>
              <a:buFontTx/>
              <a:buNone/>
              <a:defRPr sz="1800">
                <a:solidFill>
                  <a:srgbClr val="63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marL="0" indent="0">
              <a:buNone/>
              <a:defRPr sz="3000">
                <a:solidFill>
                  <a:srgbClr val="636463"/>
                </a:solidFill>
              </a:defRPr>
            </a:lvl1pPr>
            <a:lvl2pPr>
              <a:buNone/>
              <a:defRPr sz="2400">
                <a:solidFill>
                  <a:srgbClr val="636463"/>
                </a:solidFill>
              </a:defRPr>
            </a:lvl2pPr>
            <a:lvl3pPr>
              <a:buNone/>
              <a:defRPr sz="2000">
                <a:solidFill>
                  <a:srgbClr val="636463"/>
                </a:solidFill>
              </a:defRPr>
            </a:lvl3pPr>
            <a:lvl4pPr>
              <a:buNone/>
              <a:defRPr sz="1800">
                <a:solidFill>
                  <a:srgbClr val="636463"/>
                </a:solidFill>
              </a:defRPr>
            </a:lvl4pPr>
            <a:lvl5pPr>
              <a:buNone/>
              <a:defRPr sz="1800">
                <a:solidFill>
                  <a:srgbClr val="63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7" name="Slide Number Placeholder 5"/>
          <p:cNvSpPr>
            <a:spLocks noGrp="1"/>
          </p:cNvSpPr>
          <p:nvPr>
            <p:ph type="sldNum" sz="quarter" idx="12"/>
          </p:nvPr>
        </p:nvSpPr>
        <p:spPr/>
        <p:txBody>
          <a:bodyPr/>
          <a:lstStyle>
            <a:lvl1pPr>
              <a:defRPr/>
            </a:lvl1pPr>
          </a:lstStyle>
          <a:p>
            <a:pPr>
              <a:defRPr/>
            </a:pPr>
            <a:fld id="{BF57A4B4-7356-4054-B394-99F86140E0F6}"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171856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9" name="Slide Number Placeholder 5"/>
          <p:cNvSpPr>
            <a:spLocks noGrp="1"/>
          </p:cNvSpPr>
          <p:nvPr>
            <p:ph type="sldNum" sz="quarter" idx="12"/>
          </p:nvPr>
        </p:nvSpPr>
        <p:spPr/>
        <p:txBody>
          <a:bodyPr/>
          <a:lstStyle>
            <a:lvl1pPr>
              <a:defRPr/>
            </a:lvl1pPr>
          </a:lstStyle>
          <a:p>
            <a:pPr>
              <a:defRPr/>
            </a:pPr>
            <a:fld id="{3D2EC22D-7522-47F2-81D7-D48198BB63DA}"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3313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5" name="Slide Number Placeholder 5"/>
          <p:cNvSpPr>
            <a:spLocks noGrp="1"/>
          </p:cNvSpPr>
          <p:nvPr>
            <p:ph type="sldNum" sz="quarter" idx="12"/>
          </p:nvPr>
        </p:nvSpPr>
        <p:spPr/>
        <p:txBody>
          <a:bodyPr/>
          <a:lstStyle>
            <a:lvl1pPr>
              <a:defRPr/>
            </a:lvl1pPr>
          </a:lstStyle>
          <a:p>
            <a:pPr>
              <a:defRPr/>
            </a:pPr>
            <a:fld id="{032AF8B7-4DD8-458C-B166-03486B968CBB}"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290976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4" name="Slide Number Placeholder 5"/>
          <p:cNvSpPr>
            <a:spLocks noGrp="1"/>
          </p:cNvSpPr>
          <p:nvPr>
            <p:ph type="sldNum" sz="quarter" idx="12"/>
          </p:nvPr>
        </p:nvSpPr>
        <p:spPr/>
        <p:txBody>
          <a:bodyPr/>
          <a:lstStyle>
            <a:lvl1pPr>
              <a:defRPr/>
            </a:lvl1pPr>
          </a:lstStyle>
          <a:p>
            <a:pPr>
              <a:defRPr/>
            </a:pPr>
            <a:fld id="{8EC85329-ACC4-4EA0-93A4-430612163D35}"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416410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3949256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514350" indent="-514350">
              <a:buFont typeface="+mj-lt"/>
              <a:buAutoNum type="arabicPeriod"/>
              <a:defRPr sz="3000">
                <a:solidFill>
                  <a:srgbClr val="636463"/>
                </a:solidFill>
              </a:defRPr>
            </a:lvl1pPr>
            <a:lvl2pPr>
              <a:buFont typeface="Arial" pitchFamily="34" charset="0"/>
              <a:buChar char="•"/>
              <a:defRPr sz="3000">
                <a:solidFill>
                  <a:srgbClr val="636463"/>
                </a:solidFill>
              </a:defRPr>
            </a:lvl2pPr>
            <a:lvl3pPr>
              <a:buFont typeface="Arial" pitchFamily="34" charset="0"/>
              <a:buChar char="•"/>
              <a:defRPr sz="3000">
                <a:solidFill>
                  <a:srgbClr val="636463"/>
                </a:solidFill>
              </a:defRPr>
            </a:lvl3pPr>
            <a:lvl4pPr>
              <a:buFont typeface="Arial" pitchFamily="34" charset="0"/>
              <a:buChar char="•"/>
              <a:defRPr sz="3000">
                <a:solidFill>
                  <a:srgbClr val="636463"/>
                </a:solidFill>
              </a:defRPr>
            </a:lvl4pPr>
            <a:lvl5pPr>
              <a:buFont typeface="Arial" pitchFamily="34" charset="0"/>
              <a:buChar char="•"/>
              <a:defRPr sz="3000">
                <a:solidFill>
                  <a:srgbClr val="6364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6" name="Slide Number Placeholder 5"/>
          <p:cNvSpPr>
            <a:spLocks noGrp="1"/>
          </p:cNvSpPr>
          <p:nvPr>
            <p:ph type="sldNum" sz="quarter" idx="12"/>
          </p:nvPr>
        </p:nvSpPr>
        <p:spPr/>
        <p:txBody>
          <a:bodyPr/>
          <a:lstStyle>
            <a:lvl1pPr>
              <a:defRPr/>
            </a:lvl1pPr>
          </a:lstStyle>
          <a:p>
            <a:pPr>
              <a:defRPr/>
            </a:pPr>
            <a:fld id="{FF25D816-83DF-4FDB-AC19-EB843BC5CBCC}"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490755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514350" indent="-514350">
              <a:buFontTx/>
              <a:buNone/>
              <a:defRPr sz="3000">
                <a:solidFill>
                  <a:srgbClr val="636463"/>
                </a:solidFill>
              </a:defRPr>
            </a:lvl1pPr>
            <a:lvl2pPr>
              <a:buFontTx/>
              <a:buNone/>
              <a:defRPr sz="3000">
                <a:solidFill>
                  <a:srgbClr val="636463"/>
                </a:solidFill>
              </a:defRPr>
            </a:lvl2pPr>
            <a:lvl3pPr>
              <a:buFontTx/>
              <a:buNone/>
              <a:defRPr sz="3000">
                <a:solidFill>
                  <a:srgbClr val="636463"/>
                </a:solidFill>
              </a:defRPr>
            </a:lvl3pPr>
            <a:lvl4pPr>
              <a:buFontTx/>
              <a:buNone/>
              <a:defRPr sz="3000">
                <a:solidFill>
                  <a:srgbClr val="636463"/>
                </a:solidFill>
              </a:defRPr>
            </a:lvl4pPr>
            <a:lvl5pPr>
              <a:buFontTx/>
              <a:buNone/>
              <a:defRPr sz="3000">
                <a:solidFill>
                  <a:srgbClr val="63646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6" name="Slide Number Placeholder 5"/>
          <p:cNvSpPr>
            <a:spLocks noGrp="1"/>
          </p:cNvSpPr>
          <p:nvPr>
            <p:ph type="sldNum" sz="quarter" idx="12"/>
          </p:nvPr>
        </p:nvSpPr>
        <p:spPr/>
        <p:txBody>
          <a:bodyPr/>
          <a:lstStyle>
            <a:lvl1pPr>
              <a:defRPr/>
            </a:lvl1pPr>
          </a:lstStyle>
          <a:p>
            <a:pPr>
              <a:defRPr/>
            </a:pPr>
            <a:fld id="{31E8DF19-24EF-4C16-9D33-CF12E851B2B5}"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1641169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marL="0" indent="0">
              <a:buFontTx/>
              <a:buNone/>
              <a:defRPr sz="3000">
                <a:solidFill>
                  <a:srgbClr val="636463"/>
                </a:solidFill>
              </a:defRPr>
            </a:lvl1pPr>
            <a:lvl2pPr>
              <a:buFontTx/>
              <a:buNone/>
              <a:defRPr sz="2400">
                <a:solidFill>
                  <a:srgbClr val="636463"/>
                </a:solidFill>
              </a:defRPr>
            </a:lvl2pPr>
            <a:lvl3pPr>
              <a:buFontTx/>
              <a:buNone/>
              <a:defRPr sz="2000">
                <a:solidFill>
                  <a:srgbClr val="636463"/>
                </a:solidFill>
              </a:defRPr>
            </a:lvl3pPr>
            <a:lvl4pPr>
              <a:buFontTx/>
              <a:buNone/>
              <a:defRPr sz="1800">
                <a:solidFill>
                  <a:srgbClr val="636463"/>
                </a:solidFill>
              </a:defRPr>
            </a:lvl4pPr>
            <a:lvl5pPr>
              <a:buFontTx/>
              <a:buNone/>
              <a:defRPr sz="1800">
                <a:solidFill>
                  <a:srgbClr val="63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marL="0" indent="0">
              <a:buNone/>
              <a:defRPr sz="3000">
                <a:solidFill>
                  <a:srgbClr val="636463"/>
                </a:solidFill>
              </a:defRPr>
            </a:lvl1pPr>
            <a:lvl2pPr>
              <a:buNone/>
              <a:defRPr sz="2400">
                <a:solidFill>
                  <a:srgbClr val="636463"/>
                </a:solidFill>
              </a:defRPr>
            </a:lvl2pPr>
            <a:lvl3pPr>
              <a:buNone/>
              <a:defRPr sz="2000">
                <a:solidFill>
                  <a:srgbClr val="636463"/>
                </a:solidFill>
              </a:defRPr>
            </a:lvl3pPr>
            <a:lvl4pPr>
              <a:buNone/>
              <a:defRPr sz="1800">
                <a:solidFill>
                  <a:srgbClr val="636463"/>
                </a:solidFill>
              </a:defRPr>
            </a:lvl4pPr>
            <a:lvl5pPr>
              <a:buNone/>
              <a:defRPr sz="1800">
                <a:solidFill>
                  <a:srgbClr val="63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7" name="Slide Number Placeholder 5"/>
          <p:cNvSpPr>
            <a:spLocks noGrp="1"/>
          </p:cNvSpPr>
          <p:nvPr>
            <p:ph type="sldNum" sz="quarter" idx="12"/>
          </p:nvPr>
        </p:nvSpPr>
        <p:spPr/>
        <p:txBody>
          <a:bodyPr/>
          <a:lstStyle>
            <a:lvl1pPr>
              <a:defRPr/>
            </a:lvl1pPr>
          </a:lstStyle>
          <a:p>
            <a:pPr>
              <a:defRPr/>
            </a:pPr>
            <a:fld id="{BF57A4B4-7356-4054-B394-99F86140E0F6}"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2490851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9" name="Slide Number Placeholder 5"/>
          <p:cNvSpPr>
            <a:spLocks noGrp="1"/>
          </p:cNvSpPr>
          <p:nvPr>
            <p:ph type="sldNum" sz="quarter" idx="12"/>
          </p:nvPr>
        </p:nvSpPr>
        <p:spPr/>
        <p:txBody>
          <a:bodyPr/>
          <a:lstStyle>
            <a:lvl1pPr>
              <a:defRPr/>
            </a:lvl1pPr>
          </a:lstStyle>
          <a:p>
            <a:pPr>
              <a:defRPr/>
            </a:pPr>
            <a:fld id="{3D2EC22D-7522-47F2-81D7-D48198BB63DA}"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3011666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E3602A"/>
                </a:solidFill>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5" name="Slide Number Placeholder 5"/>
          <p:cNvSpPr>
            <a:spLocks noGrp="1"/>
          </p:cNvSpPr>
          <p:nvPr>
            <p:ph type="sldNum" sz="quarter" idx="12"/>
          </p:nvPr>
        </p:nvSpPr>
        <p:spPr/>
        <p:txBody>
          <a:bodyPr/>
          <a:lstStyle>
            <a:lvl1pPr>
              <a:defRPr/>
            </a:lvl1pPr>
          </a:lstStyle>
          <a:p>
            <a:pPr>
              <a:defRPr/>
            </a:pPr>
            <a:fld id="{032AF8B7-4DD8-458C-B166-03486B968CBB}"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420461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Rev.7</a:t>
            </a:r>
          </a:p>
        </p:txBody>
      </p:sp>
      <p:sp>
        <p:nvSpPr>
          <p:cNvPr id="4" name="Slide Number Placeholder 5"/>
          <p:cNvSpPr>
            <a:spLocks noGrp="1"/>
          </p:cNvSpPr>
          <p:nvPr>
            <p:ph type="sldNum" sz="quarter" idx="12"/>
          </p:nvPr>
        </p:nvSpPr>
        <p:spPr/>
        <p:txBody>
          <a:bodyPr/>
          <a:lstStyle>
            <a:lvl1pPr>
              <a:defRPr/>
            </a:lvl1pPr>
          </a:lstStyle>
          <a:p>
            <a:pPr>
              <a:defRPr/>
            </a:pPr>
            <a:fld id="{8EC85329-ACC4-4EA0-93A4-430612163D35}" type="slidenum">
              <a:rPr lang="en-GB">
                <a:solidFill>
                  <a:prstClr val="black">
                    <a:tint val="75000"/>
                  </a:prstClr>
                </a:solidFill>
              </a:rPr>
              <a:pPr>
                <a:defRPr/>
              </a:pPr>
              <a:t>‹N›</a:t>
            </a:fld>
            <a:endParaRPr lang="en-GB">
              <a:solidFill>
                <a:prstClr val="black">
                  <a:tint val="75000"/>
                </a:prstClr>
              </a:solidFill>
            </a:endParaRPr>
          </a:p>
        </p:txBody>
      </p:sp>
    </p:spTree>
    <p:extLst>
      <p:ext uri="{BB962C8B-B14F-4D97-AF65-F5344CB8AC3E}">
        <p14:creationId xmlns:p14="http://schemas.microsoft.com/office/powerpoint/2010/main" val="372853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10/11/2025</a:t>
            </a:r>
          </a:p>
        </p:txBody>
      </p:sp>
      <p:sp>
        <p:nvSpPr>
          <p:cNvPr id="8" name="Segnaposto piè di pagina 7"/>
          <p:cNvSpPr>
            <a:spLocks noGrp="1"/>
          </p:cNvSpPr>
          <p:nvPr>
            <p:ph type="ftr" sz="quarter" idx="11"/>
          </p:nvPr>
        </p:nvSpPr>
        <p:spPr/>
        <p:txBody>
          <a:bodyPr/>
          <a:lstStyle/>
          <a:p>
            <a:r>
              <a:rPr lang="it-IT"/>
              <a:t>Rev.7</a:t>
            </a:r>
          </a:p>
        </p:txBody>
      </p:sp>
      <p:sp>
        <p:nvSpPr>
          <p:cNvPr id="9" name="Segnaposto numero diapositiva 8"/>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267650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10/11/2025</a:t>
            </a:r>
          </a:p>
        </p:txBody>
      </p:sp>
      <p:sp>
        <p:nvSpPr>
          <p:cNvPr id="4" name="Segnaposto piè di pagina 3"/>
          <p:cNvSpPr>
            <a:spLocks noGrp="1"/>
          </p:cNvSpPr>
          <p:nvPr>
            <p:ph type="ftr" sz="quarter" idx="11"/>
          </p:nvPr>
        </p:nvSpPr>
        <p:spPr/>
        <p:txBody>
          <a:bodyPr/>
          <a:lstStyle/>
          <a:p>
            <a:r>
              <a:rPr lang="it-IT"/>
              <a:t>Rev.7</a:t>
            </a:r>
          </a:p>
        </p:txBody>
      </p:sp>
      <p:sp>
        <p:nvSpPr>
          <p:cNvPr id="5" name="Segnaposto numero diapositiva 4"/>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420118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10/11/2025</a:t>
            </a:r>
          </a:p>
        </p:txBody>
      </p:sp>
      <p:sp>
        <p:nvSpPr>
          <p:cNvPr id="3" name="Segnaposto piè di pagina 2"/>
          <p:cNvSpPr>
            <a:spLocks noGrp="1"/>
          </p:cNvSpPr>
          <p:nvPr>
            <p:ph type="ftr" sz="quarter" idx="11"/>
          </p:nvPr>
        </p:nvSpPr>
        <p:spPr/>
        <p:txBody>
          <a:bodyPr/>
          <a:lstStyle/>
          <a:p>
            <a:r>
              <a:rPr lang="it-IT"/>
              <a:t>Rev.7</a:t>
            </a:r>
          </a:p>
        </p:txBody>
      </p:sp>
      <p:sp>
        <p:nvSpPr>
          <p:cNvPr id="4" name="Segnaposto numero diapositiva 3"/>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96526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4"/>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321568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10/11/2025</a:t>
            </a:r>
          </a:p>
        </p:txBody>
      </p:sp>
      <p:sp>
        <p:nvSpPr>
          <p:cNvPr id="6" name="Segnaposto piè di pagina 5"/>
          <p:cNvSpPr>
            <a:spLocks noGrp="1"/>
          </p:cNvSpPr>
          <p:nvPr>
            <p:ph type="ftr" sz="quarter" idx="11"/>
          </p:nvPr>
        </p:nvSpPr>
        <p:spPr/>
        <p:txBody>
          <a:bodyPr/>
          <a:lstStyle/>
          <a:p>
            <a:r>
              <a:rPr lang="it-IT"/>
              <a:t>Rev.7</a:t>
            </a:r>
          </a:p>
        </p:txBody>
      </p:sp>
      <p:sp>
        <p:nvSpPr>
          <p:cNvPr id="7" name="Segnaposto numero diapositiva 6"/>
          <p:cNvSpPr>
            <a:spLocks noGrp="1"/>
          </p:cNvSpPr>
          <p:nvPr>
            <p:ph type="sldNum" sz="quarter" idx="12"/>
          </p:nvPr>
        </p:nvSpPr>
        <p:spPr/>
        <p:txBody>
          <a:bodyPr/>
          <a:lstStyle/>
          <a:p>
            <a:fld id="{DCCEEE1B-77BC-41AF-9FA6-CF4201164E54}" type="slidenum">
              <a:rPr lang="it-IT" smtClean="0"/>
              <a:t>‹N›</a:t>
            </a:fld>
            <a:endParaRPr lang="it-IT"/>
          </a:p>
        </p:txBody>
      </p:sp>
    </p:spTree>
    <p:extLst>
      <p:ext uri="{BB962C8B-B14F-4D97-AF65-F5344CB8AC3E}">
        <p14:creationId xmlns:p14="http://schemas.microsoft.com/office/powerpoint/2010/main" val="385600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ew_4.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10/11/2025</a:t>
            </a:r>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Rev.7</a:t>
            </a: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EEE1B-77BC-41AF-9FA6-CF4201164E54}" type="slidenum">
              <a:rPr lang="it-IT" smtClean="0"/>
              <a:t>‹N›</a:t>
            </a:fld>
            <a:endParaRPr lang="it-IT"/>
          </a:p>
        </p:txBody>
      </p:sp>
    </p:spTree>
    <p:extLst>
      <p:ext uri="{BB962C8B-B14F-4D97-AF65-F5344CB8AC3E}">
        <p14:creationId xmlns:p14="http://schemas.microsoft.com/office/powerpoint/2010/main" val="1750276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mtessitore\Desktop\Alliance_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10/11/2025</a:t>
            </a:r>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Rev.7</a:t>
            </a: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AD4F2-F86B-4A98-9DB4-975FCF3B2670}" type="slidenum">
              <a:rPr lang="it-IT" smtClean="0"/>
              <a:t>‹N›</a:t>
            </a:fld>
            <a:endParaRPr lang="it-IT"/>
          </a:p>
        </p:txBody>
      </p:sp>
    </p:spTree>
    <p:extLst>
      <p:ext uri="{BB962C8B-B14F-4D97-AF65-F5344CB8AC3E}">
        <p14:creationId xmlns:p14="http://schemas.microsoft.com/office/powerpoint/2010/main" val="1584248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C:\Users\mtessitore\Desktop\sfondo bianc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10/11/2025</a:t>
            </a:r>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Rev.7</a:t>
            </a:r>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8FD69-2F0E-41E9-8B73-C478284E3C68}" type="slidenum">
              <a:rPr lang="it-IT" smtClean="0"/>
              <a:t>‹N›</a:t>
            </a:fld>
            <a:endParaRPr lang="it-IT"/>
          </a:p>
        </p:txBody>
      </p:sp>
    </p:spTree>
    <p:extLst>
      <p:ext uri="{BB962C8B-B14F-4D97-AF65-F5344CB8AC3E}">
        <p14:creationId xmlns:p14="http://schemas.microsoft.com/office/powerpoint/2010/main" val="101459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solidFill>
                  <a:prstClr val="black">
                    <a:tint val="75000"/>
                  </a:prstClr>
                </a:solidFill>
              </a:rPr>
              <a:t>Rev.7</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43159C-C046-4DC8-978E-5E1A420BFBB7}" type="slidenum">
              <a:rPr lang="en-GB">
                <a:solidFill>
                  <a:prstClr val="black">
                    <a:tint val="75000"/>
                  </a:prstClr>
                </a:solidFill>
              </a:rPr>
              <a:pPr>
                <a:defRPr/>
              </a:pPr>
              <a:t>‹N›</a:t>
            </a:fld>
            <a:endParaRPr lang="en-GB">
              <a:solidFill>
                <a:prstClr val="black">
                  <a:tint val="75000"/>
                </a:prstClr>
              </a:solidFill>
            </a:endParaRPr>
          </a:p>
        </p:txBody>
      </p:sp>
      <p:pic>
        <p:nvPicPr>
          <p:cNvPr id="4103" name="Picture 7" descr="new_3.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479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it-IT">
                <a:solidFill>
                  <a:prstClr val="black">
                    <a:tint val="75000"/>
                  </a:prstClr>
                </a:solidFill>
              </a:rPr>
              <a:t>10/11/2025</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a:solidFill>
                  <a:prstClr val="black">
                    <a:tint val="75000"/>
                  </a:prstClr>
                </a:solidFill>
              </a:rPr>
              <a:t>Rev.7</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43159C-C046-4DC8-978E-5E1A420BFBB7}" type="slidenum">
              <a:rPr lang="en-GB">
                <a:solidFill>
                  <a:prstClr val="black">
                    <a:tint val="75000"/>
                  </a:prstClr>
                </a:solidFill>
              </a:rPr>
              <a:pPr>
                <a:defRPr/>
              </a:pPr>
              <a:t>‹N›</a:t>
            </a:fld>
            <a:endParaRPr lang="en-GB">
              <a:solidFill>
                <a:prstClr val="black">
                  <a:tint val="75000"/>
                </a:prstClr>
              </a:solidFill>
            </a:endParaRPr>
          </a:p>
        </p:txBody>
      </p:sp>
      <p:pic>
        <p:nvPicPr>
          <p:cNvPr id="4103" name="Picture 7" descr="new_3.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76493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mailto:imedguizza@alliancemedical.it"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mailto:imedtencarola@alliancemedical.i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hyperlink" Target="https://www.alliancemedical.it/fondi-assicurativi" TargetMode="Externa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media.alliancemedical.it/assets/Tempi_Lista_Attesa_Veneto_Guizza_Padova_Medica_23c5853103.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mailto:imedtencarola@alliancemedical.it" TargetMode="External"/><Relationship Id="rId2" Type="http://schemas.openxmlformats.org/officeDocument/2006/relationships/hyperlink" Target="mailto:imedguizza@alliancemedical.it" TargetMode="External"/><Relationship Id="rId1" Type="http://schemas.openxmlformats.org/officeDocument/2006/relationships/slideLayout" Target="../slideLayouts/slideLayout26.xml"/><Relationship Id="rId5" Type="http://schemas.openxmlformats.org/officeDocument/2006/relationships/hyperlink" Target="http://www.alliancemedical.it/" TargetMode="External"/><Relationship Id="rId4" Type="http://schemas.openxmlformats.org/officeDocument/2006/relationships/hyperlink" Target="https://prenotazionionline.alliancemedical.it/imedpd"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media.alliancemedical.it/assets/Accettazione_d708ebcad7.pdf"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hyperlink" Target="https://media.alliancemedical.it/assets/Ritiro_esami_8533666e93.pdf" TargetMode="Externa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mailto:imedguizza@alliancemedical.it"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hyperlink" Target="https://www.alliancemedical.it/centri-diagnostici/poliambulatorio-guizz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611560" y="4293096"/>
            <a:ext cx="7772400" cy="884874"/>
          </a:xfrm>
          <a:prstGeom prst="rect">
            <a:avLst/>
          </a:prstGeom>
        </p:spPr>
        <p:txBody>
          <a:bodyPr>
            <a:normAutofit/>
          </a:bodyPr>
          <a:lstStyle/>
          <a:p>
            <a:pPr algn="l" fontAlgn="base">
              <a:spcAft>
                <a:spcPct val="0"/>
              </a:spcAft>
            </a:pPr>
            <a:r>
              <a:rPr lang="en-GB" sz="3600" b="1" dirty="0">
                <a:solidFill>
                  <a:srgbClr val="E3602A"/>
                </a:solidFill>
              </a:rPr>
              <a:t>Patient’s Charter</a:t>
            </a:r>
            <a:endParaRPr lang="it-IT" sz="3600" b="1" dirty="0">
              <a:solidFill>
                <a:srgbClr val="E3602A"/>
              </a:solidFill>
            </a:endParaRPr>
          </a:p>
        </p:txBody>
      </p:sp>
      <p:sp>
        <p:nvSpPr>
          <p:cNvPr id="3" name="Sottotitolo 2"/>
          <p:cNvSpPr>
            <a:spLocks noGrp="1"/>
          </p:cNvSpPr>
          <p:nvPr>
            <p:ph type="subTitle" idx="4294967295"/>
          </p:nvPr>
        </p:nvSpPr>
        <p:spPr>
          <a:xfrm>
            <a:off x="611560" y="5085184"/>
            <a:ext cx="6400800" cy="1054968"/>
          </a:xfrm>
          <a:prstGeom prst="rect">
            <a:avLst/>
          </a:prstGeom>
        </p:spPr>
        <p:txBody>
          <a:bodyPr>
            <a:normAutofit/>
          </a:bodyPr>
          <a:lstStyle/>
          <a:p>
            <a:pPr marL="0" indent="0" algn="l" fontAlgn="base">
              <a:spcAft>
                <a:spcPct val="0"/>
              </a:spcAft>
              <a:buNone/>
            </a:pPr>
            <a:r>
              <a:rPr lang="en-GB" sz="2600" b="1" i="1" err="1">
                <a:solidFill>
                  <a:schemeClr val="bg1"/>
                </a:solidFill>
              </a:rPr>
              <a:t>Imed</a:t>
            </a:r>
            <a:r>
              <a:rPr lang="en-GB" sz="2600" b="1" i="1">
                <a:solidFill>
                  <a:schemeClr val="bg1"/>
                </a:solidFill>
              </a:rPr>
              <a:t> </a:t>
            </a:r>
            <a:r>
              <a:rPr lang="en-GB" sz="2600" b="1" i="1" err="1">
                <a:solidFill>
                  <a:schemeClr val="bg1"/>
                </a:solidFill>
              </a:rPr>
              <a:t>S.r.l</a:t>
            </a:r>
            <a:r>
              <a:rPr lang="en-GB" sz="2600" b="1" i="1">
                <a:solidFill>
                  <a:schemeClr val="bg1"/>
                </a:solidFill>
              </a:rPr>
              <a:t>. </a:t>
            </a:r>
          </a:p>
          <a:p>
            <a:pPr algn="l" fontAlgn="base">
              <a:spcAft>
                <a:spcPct val="0"/>
              </a:spcAft>
            </a:pPr>
            <a:endParaRPr lang="it-IT" sz="2600" b="1">
              <a:solidFill>
                <a:schemeClr val="bg1"/>
              </a:solidFill>
            </a:endParaRPr>
          </a:p>
        </p:txBody>
      </p:sp>
      <p:sp>
        <p:nvSpPr>
          <p:cNvPr id="4" name="Segnaposto data 3"/>
          <p:cNvSpPr>
            <a:spLocks noGrp="1"/>
          </p:cNvSpPr>
          <p:nvPr>
            <p:ph type="dt" sz="half" idx="10"/>
          </p:nvPr>
        </p:nvSpPr>
        <p:spPr/>
        <p:txBody>
          <a:bodyPr/>
          <a:lstStyle/>
          <a:p>
            <a:r>
              <a:rPr lang="it-IT"/>
              <a:t>10/11/2025</a:t>
            </a:r>
          </a:p>
        </p:txBody>
      </p:sp>
      <p:sp>
        <p:nvSpPr>
          <p:cNvPr id="8" name="Segnaposto numero diapositiva 7"/>
          <p:cNvSpPr>
            <a:spLocks noGrp="1"/>
          </p:cNvSpPr>
          <p:nvPr>
            <p:ph type="sldNum" sz="quarter" idx="12"/>
          </p:nvPr>
        </p:nvSpPr>
        <p:spPr/>
        <p:txBody>
          <a:bodyPr/>
          <a:lstStyle/>
          <a:p>
            <a:fld id="{DCCEEE1B-77BC-41AF-9FA6-CF4201164E54}" type="slidenum">
              <a:rPr lang="it-IT" smtClean="0"/>
              <a:t>1</a:t>
            </a:fld>
            <a:endParaRPr lang="it-IT"/>
          </a:p>
        </p:txBody>
      </p:sp>
      <p:pic>
        <p:nvPicPr>
          <p:cNvPr id="10" name="Immagine 9">
            <a:extLst>
              <a:ext uri="{FF2B5EF4-FFF2-40B4-BE49-F238E27FC236}">
                <a16:creationId xmlns:a16="http://schemas.microsoft.com/office/drawing/2014/main" id="{F6C4CD57-3DD4-463C-905A-5177B3413537}"/>
              </a:ext>
            </a:extLst>
          </p:cNvPr>
          <p:cNvPicPr>
            <a:picLocks noChangeAspect="1"/>
          </p:cNvPicPr>
          <p:nvPr/>
        </p:nvPicPr>
        <p:blipFill>
          <a:blip r:embed="rId2"/>
          <a:stretch>
            <a:fillRect/>
          </a:stretch>
        </p:blipFill>
        <p:spPr>
          <a:xfrm>
            <a:off x="4860032" y="2213230"/>
            <a:ext cx="1792379" cy="853514"/>
          </a:xfrm>
          <a:prstGeom prst="rect">
            <a:avLst/>
          </a:prstGeom>
        </p:spPr>
      </p:pic>
      <p:sp>
        <p:nvSpPr>
          <p:cNvPr id="5" name="Segnaposto piè di pagina 4"/>
          <p:cNvSpPr>
            <a:spLocks noGrp="1"/>
          </p:cNvSpPr>
          <p:nvPr>
            <p:ph type="ftr" sz="quarter" idx="11"/>
          </p:nvPr>
        </p:nvSpPr>
        <p:spPr/>
        <p:txBody>
          <a:bodyPr/>
          <a:lstStyle/>
          <a:p>
            <a:r>
              <a:rPr lang="it-IT"/>
              <a:t>Rev.7</a:t>
            </a:r>
          </a:p>
        </p:txBody>
      </p:sp>
    </p:spTree>
    <p:extLst>
      <p:ext uri="{BB962C8B-B14F-4D97-AF65-F5344CB8AC3E}">
        <p14:creationId xmlns:p14="http://schemas.microsoft.com/office/powerpoint/2010/main" val="44951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10/11/2025</a:t>
            </a:r>
          </a:p>
        </p:txBody>
      </p:sp>
      <p:sp>
        <p:nvSpPr>
          <p:cNvPr id="16" name="Rettangolo 15">
            <a:extLst>
              <a:ext uri="{FF2B5EF4-FFF2-40B4-BE49-F238E27FC236}">
                <a16:creationId xmlns:a16="http://schemas.microsoft.com/office/drawing/2014/main" id="{9B10DF54-31B5-4220-B666-28BA4FEE65F9}"/>
              </a:ext>
            </a:extLst>
          </p:cNvPr>
          <p:cNvSpPr/>
          <p:nvPr/>
        </p:nvSpPr>
        <p:spPr>
          <a:xfrm>
            <a:off x="612204" y="1636833"/>
            <a:ext cx="4418008" cy="3754874"/>
          </a:xfrm>
          <a:prstGeom prst="rect">
            <a:avLst/>
          </a:prstGeom>
        </p:spPr>
        <p:txBody>
          <a:bodyPr wrap="square">
            <a:spAutoFit/>
          </a:bodyPr>
          <a:lstStyle/>
          <a:p>
            <a:pPr>
              <a:defRPr/>
            </a:pPr>
            <a:r>
              <a:rPr lang="it-IT" sz="1400" b="1" dirty="0" err="1">
                <a:solidFill>
                  <a:srgbClr val="D96709"/>
                </a:solidFill>
              </a:rPr>
              <a:t>Angiology</a:t>
            </a:r>
            <a:r>
              <a:rPr lang="it-IT" sz="1400" b="1" dirty="0">
                <a:solidFill>
                  <a:srgbClr val="D96709"/>
                </a:solidFill>
              </a:rPr>
              <a:t>*</a:t>
            </a:r>
          </a:p>
          <a:p>
            <a:pPr marL="285750" indent="-285750">
              <a:buFont typeface="Arial" panose="020B0604020202020204" pitchFamily="34" charset="0"/>
              <a:buChar char="•"/>
              <a:defRPr/>
            </a:pPr>
            <a:r>
              <a:rPr lang="it-IT" sz="1400" dirty="0" err="1"/>
              <a:t>Angiological</a:t>
            </a:r>
            <a:r>
              <a:rPr lang="it-IT" sz="1400" dirty="0"/>
              <a:t> </a:t>
            </a:r>
            <a:r>
              <a:rPr lang="it-IT" sz="1400" dirty="0" err="1"/>
              <a:t>visit</a:t>
            </a:r>
            <a:endParaRPr lang="it-IT" sz="1400" dirty="0"/>
          </a:p>
          <a:p>
            <a:pPr>
              <a:defRPr/>
            </a:pPr>
            <a:endParaRPr lang="it-IT" sz="1400" b="1" dirty="0">
              <a:solidFill>
                <a:srgbClr val="D96709"/>
              </a:solidFill>
            </a:endParaRPr>
          </a:p>
          <a:p>
            <a:pPr>
              <a:defRPr/>
            </a:pPr>
            <a:r>
              <a:rPr lang="it-IT" sz="1400" b="1" dirty="0" err="1">
                <a:solidFill>
                  <a:srgbClr val="D96709"/>
                </a:solidFill>
              </a:rPr>
              <a:t>Cardiology</a:t>
            </a:r>
            <a:endParaRPr lang="it-IT" sz="1400" b="1" dirty="0">
              <a:solidFill>
                <a:srgbClr val="D96709"/>
              </a:solidFill>
            </a:endParaRPr>
          </a:p>
          <a:p>
            <a:pPr marL="285750" lvl="0" indent="-285750">
              <a:buFont typeface="Arial" panose="020B0604020202020204" pitchFamily="34" charset="0"/>
              <a:buChar char="•"/>
            </a:pPr>
            <a:r>
              <a:rPr lang="it-IT" sz="1400" dirty="0" err="1">
                <a:solidFill>
                  <a:prstClr val="black"/>
                </a:solidFill>
              </a:rPr>
              <a:t>Specialist</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marL="285750" lvl="0" indent="-285750">
              <a:buFont typeface="Arial" panose="020B0604020202020204" pitchFamily="34" charset="0"/>
              <a:buChar char="•"/>
            </a:pPr>
            <a:r>
              <a:rPr lang="it-IT" sz="1400" dirty="0" err="1">
                <a:solidFill>
                  <a:prstClr val="black"/>
                </a:solidFill>
              </a:rPr>
              <a:t>Electrocardiogram</a:t>
            </a:r>
            <a:r>
              <a:rPr lang="it-IT" sz="1400" dirty="0">
                <a:solidFill>
                  <a:prstClr val="black"/>
                </a:solidFill>
              </a:rPr>
              <a:t> (E.C.G.)</a:t>
            </a:r>
          </a:p>
          <a:p>
            <a:pPr marL="285750" lvl="0" indent="-285750">
              <a:buFont typeface="Arial" panose="020B0604020202020204" pitchFamily="34" charset="0"/>
              <a:buChar char="•"/>
            </a:pPr>
            <a:r>
              <a:rPr lang="en-US" sz="1400" dirty="0">
                <a:solidFill>
                  <a:prstClr val="black"/>
                </a:solidFill>
              </a:rPr>
              <a:t>Dynamic electrocardiogram according to Holter </a:t>
            </a:r>
            <a:r>
              <a:rPr lang="it-IT" sz="1400" dirty="0">
                <a:solidFill>
                  <a:prstClr val="black"/>
                </a:solidFill>
              </a:rPr>
              <a:t>(24h)</a:t>
            </a:r>
          </a:p>
          <a:p>
            <a:pPr marL="285750" indent="-285750">
              <a:buFont typeface="Arial" panose="020B0604020202020204" pitchFamily="34" charset="0"/>
              <a:buChar char="•"/>
            </a:pPr>
            <a:r>
              <a:rPr lang="en-US" sz="1400" dirty="0">
                <a:solidFill>
                  <a:prstClr val="black"/>
                </a:solidFill>
              </a:rPr>
              <a:t>Holter blood pressure monitor (ambulatory blood pressure monitoring)</a:t>
            </a:r>
          </a:p>
          <a:p>
            <a:pPr marL="285750" indent="-285750">
              <a:buFont typeface="Arial" panose="020B0604020202020204" pitchFamily="34" charset="0"/>
              <a:buChar char="•"/>
            </a:pPr>
            <a:r>
              <a:rPr lang="it-IT" sz="1400" dirty="0">
                <a:solidFill>
                  <a:prstClr val="black"/>
                </a:solidFill>
              </a:rPr>
              <a:t>Doppler </a:t>
            </a:r>
            <a:r>
              <a:rPr lang="it-IT" sz="1400" dirty="0" err="1">
                <a:solidFill>
                  <a:prstClr val="black"/>
                </a:solidFill>
              </a:rPr>
              <a:t>echocardiogram</a:t>
            </a:r>
            <a:endParaRPr lang="it-IT" sz="1400" dirty="0">
              <a:solidFill>
                <a:prstClr val="black"/>
              </a:solidFill>
            </a:endParaRPr>
          </a:p>
          <a:p>
            <a:pPr marL="285750" indent="-285750">
              <a:buFont typeface="Arial" panose="020B0604020202020204" pitchFamily="34" charset="0"/>
              <a:buChar char="•"/>
            </a:pPr>
            <a:r>
              <a:rPr lang="en-US" sz="1400" dirty="0">
                <a:solidFill>
                  <a:prstClr val="black"/>
                </a:solidFill>
              </a:rPr>
              <a:t>Venous and arterial </a:t>
            </a:r>
            <a:r>
              <a:rPr lang="en-US" sz="1400" dirty="0" err="1">
                <a:solidFill>
                  <a:prstClr val="black"/>
                </a:solidFill>
              </a:rPr>
              <a:t>echocolor</a:t>
            </a:r>
            <a:r>
              <a:rPr lang="en-US" sz="1400" dirty="0">
                <a:solidFill>
                  <a:prstClr val="black"/>
                </a:solidFill>
              </a:rPr>
              <a:t> Doppler</a:t>
            </a:r>
          </a:p>
          <a:p>
            <a:pPr marL="285750" indent="-285750">
              <a:buFont typeface="Arial" panose="020B0604020202020204" pitchFamily="34" charset="0"/>
              <a:buChar char="•"/>
            </a:pPr>
            <a:r>
              <a:rPr lang="it-IT" sz="1400" dirty="0">
                <a:solidFill>
                  <a:prstClr val="black"/>
                </a:solidFill>
              </a:rPr>
              <a:t>Ecocolor doppler SAT</a:t>
            </a:r>
          </a:p>
          <a:p>
            <a:pPr marL="285750" indent="-285750">
              <a:buFont typeface="Arial" panose="020B0604020202020204" pitchFamily="34" charset="0"/>
              <a:buChar char="•"/>
            </a:pPr>
            <a:r>
              <a:rPr lang="it-IT" sz="1400" dirty="0">
                <a:solidFill>
                  <a:prstClr val="black"/>
                </a:solidFill>
              </a:rPr>
              <a:t>Ecocolor doppler </a:t>
            </a:r>
            <a:r>
              <a:rPr lang="it-IT" sz="1400" dirty="0" err="1">
                <a:solidFill>
                  <a:prstClr val="black"/>
                </a:solidFill>
              </a:rPr>
              <a:t>abdominal</a:t>
            </a:r>
            <a:r>
              <a:rPr lang="it-IT" sz="1400" dirty="0">
                <a:solidFill>
                  <a:prstClr val="black"/>
                </a:solidFill>
              </a:rPr>
              <a:t> aorta</a:t>
            </a:r>
          </a:p>
          <a:p>
            <a:pPr marL="285750" indent="-285750">
              <a:buFont typeface="Arial" panose="020B0604020202020204" pitchFamily="34" charset="0"/>
              <a:buChar char="•"/>
            </a:pPr>
            <a:r>
              <a:rPr lang="it-IT" sz="1400" dirty="0">
                <a:solidFill>
                  <a:prstClr val="black"/>
                </a:solidFill>
              </a:rPr>
              <a:t>Ecocolor doppler </a:t>
            </a:r>
            <a:r>
              <a:rPr lang="it-IT" sz="1400" dirty="0" err="1">
                <a:solidFill>
                  <a:prstClr val="black"/>
                </a:solidFill>
              </a:rPr>
              <a:t>renal</a:t>
            </a:r>
            <a:r>
              <a:rPr lang="it-IT" sz="1400" dirty="0">
                <a:solidFill>
                  <a:prstClr val="black"/>
                </a:solidFill>
              </a:rPr>
              <a:t> </a:t>
            </a:r>
            <a:r>
              <a:rPr lang="it-IT" sz="1400" dirty="0" err="1">
                <a:solidFill>
                  <a:prstClr val="black"/>
                </a:solidFill>
              </a:rPr>
              <a:t>arteries</a:t>
            </a:r>
            <a:r>
              <a:rPr lang="it-IT" sz="1400" dirty="0">
                <a:solidFill>
                  <a:prstClr val="black"/>
                </a:solidFill>
              </a:rPr>
              <a:t>*</a:t>
            </a:r>
          </a:p>
          <a:p>
            <a:endParaRPr lang="it-IT" sz="1400" dirty="0">
              <a:solidFill>
                <a:prstClr val="black"/>
              </a:solidFill>
            </a:endParaRPr>
          </a:p>
          <a:p>
            <a:pPr>
              <a:defRPr/>
            </a:pPr>
            <a:r>
              <a:rPr lang="it-IT" sz="1400" b="1" dirty="0" err="1">
                <a:solidFill>
                  <a:srgbClr val="D96709"/>
                </a:solidFill>
              </a:rPr>
              <a:t>Dermatology</a:t>
            </a:r>
            <a:r>
              <a:rPr lang="it-IT" sz="1400" b="1" dirty="0">
                <a:solidFill>
                  <a:srgbClr val="D96709"/>
                </a:solidFill>
              </a:rPr>
              <a:t>*</a:t>
            </a:r>
          </a:p>
          <a:p>
            <a:pPr marL="285750" indent="-285750">
              <a:buFont typeface="Arial" panose="020B0604020202020204" pitchFamily="34" charset="0"/>
              <a:buChar char="•"/>
              <a:defRPr/>
            </a:pPr>
            <a:r>
              <a:rPr lang="it-IT" sz="1400" dirty="0" err="1">
                <a:solidFill>
                  <a:prstClr val="black"/>
                </a:solidFill>
              </a:rPr>
              <a:t>Dermatological</a:t>
            </a:r>
            <a:r>
              <a:rPr lang="it-IT" sz="1400" dirty="0">
                <a:solidFill>
                  <a:prstClr val="black"/>
                </a:solidFill>
              </a:rPr>
              <a:t> </a:t>
            </a:r>
            <a:r>
              <a:rPr lang="it-IT" sz="1400" dirty="0" err="1">
                <a:solidFill>
                  <a:prstClr val="black"/>
                </a:solidFill>
              </a:rPr>
              <a:t>visit</a:t>
            </a:r>
            <a:endParaRPr lang="it-IT" sz="1400" dirty="0">
              <a:solidFill>
                <a:prstClr val="black"/>
              </a:solidFill>
            </a:endParaRPr>
          </a:p>
        </p:txBody>
      </p:sp>
      <p:sp>
        <p:nvSpPr>
          <p:cNvPr id="6" name="CasellaDiTesto 5">
            <a:extLst>
              <a:ext uri="{FF2B5EF4-FFF2-40B4-BE49-F238E27FC236}">
                <a16:creationId xmlns:a16="http://schemas.microsoft.com/office/drawing/2014/main" id="{D8871279-96E9-47AB-B174-AC4A6CDE51BC}"/>
              </a:ext>
            </a:extLst>
          </p:cNvPr>
          <p:cNvSpPr txBox="1"/>
          <p:nvPr/>
        </p:nvSpPr>
        <p:spPr>
          <a:xfrm>
            <a:off x="5161894" y="2023292"/>
            <a:ext cx="3525466" cy="3539430"/>
          </a:xfrm>
          <a:prstGeom prst="rect">
            <a:avLst/>
          </a:prstGeom>
          <a:noFill/>
        </p:spPr>
        <p:txBody>
          <a:bodyPr wrap="square" rtlCol="0">
            <a:spAutoFit/>
          </a:bodyPr>
          <a:lstStyle/>
          <a:p>
            <a:pPr>
              <a:defRPr/>
            </a:pPr>
            <a:r>
              <a:rPr lang="it-IT" sz="1400" b="1" dirty="0" err="1">
                <a:solidFill>
                  <a:srgbClr val="D96709"/>
                </a:solidFill>
              </a:rPr>
              <a:t>Endocrinology</a:t>
            </a:r>
            <a:r>
              <a:rPr lang="it-IT" sz="1400" b="1" dirty="0">
                <a:solidFill>
                  <a:srgbClr val="D96709"/>
                </a:solidFill>
              </a:rPr>
              <a:t>*</a:t>
            </a:r>
          </a:p>
          <a:p>
            <a:pPr marL="285750" indent="-285750">
              <a:buFont typeface="Arial" panose="020B0604020202020204" pitchFamily="34" charset="0"/>
              <a:buChar char="•"/>
              <a:defRPr/>
            </a:pPr>
            <a:r>
              <a:rPr lang="it-IT" sz="1400" dirty="0" err="1"/>
              <a:t>Endocrinology</a:t>
            </a:r>
            <a:r>
              <a:rPr lang="it-IT" sz="1400" dirty="0"/>
              <a:t> </a:t>
            </a:r>
            <a:r>
              <a:rPr lang="it-IT" sz="1400" dirty="0" err="1"/>
              <a:t>visit</a:t>
            </a:r>
            <a:endParaRPr lang="it-IT" sz="1400" dirty="0"/>
          </a:p>
          <a:p>
            <a:pPr>
              <a:defRPr/>
            </a:pPr>
            <a:endParaRPr lang="it-IT" sz="1400" dirty="0"/>
          </a:p>
          <a:p>
            <a:pPr>
              <a:defRPr/>
            </a:pPr>
            <a:r>
              <a:rPr lang="it-IT" sz="1400" b="1" dirty="0" err="1">
                <a:solidFill>
                  <a:srgbClr val="D96709"/>
                </a:solidFill>
              </a:rPr>
              <a:t>Internal</a:t>
            </a:r>
            <a:r>
              <a:rPr lang="it-IT" sz="1400" b="1" dirty="0">
                <a:solidFill>
                  <a:srgbClr val="D96709"/>
                </a:solidFill>
              </a:rPr>
              <a:t> medicine*</a:t>
            </a:r>
          </a:p>
          <a:p>
            <a:pPr marL="285750" lvl="0" indent="-285750">
              <a:buFont typeface="Arial" panose="020B0604020202020204" pitchFamily="34" charset="0"/>
              <a:buChar char="•"/>
            </a:pPr>
            <a:r>
              <a:rPr lang="it-IT" sz="1400" dirty="0" err="1">
                <a:solidFill>
                  <a:prstClr val="black"/>
                </a:solidFill>
              </a:rPr>
              <a:t>Specialist</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a:defRPr/>
            </a:pPr>
            <a:endParaRPr lang="it-IT" sz="1400" dirty="0"/>
          </a:p>
          <a:p>
            <a:pPr>
              <a:defRPr/>
            </a:pPr>
            <a:r>
              <a:rPr lang="it-IT" sz="1400" b="1" dirty="0">
                <a:solidFill>
                  <a:srgbClr val="D96709"/>
                </a:solidFill>
              </a:rPr>
              <a:t>Sports Medicine*</a:t>
            </a:r>
          </a:p>
          <a:p>
            <a:pPr marL="285750" indent="-285750">
              <a:buFont typeface="Arial" panose="020B0604020202020204" pitchFamily="34" charset="0"/>
              <a:buChar char="•"/>
              <a:defRPr/>
            </a:pPr>
            <a:r>
              <a:rPr lang="it-IT" sz="1400" dirty="0" err="1">
                <a:solidFill>
                  <a:prstClr val="black"/>
                </a:solidFill>
              </a:rPr>
              <a:t>Visit</a:t>
            </a:r>
            <a:r>
              <a:rPr lang="it-IT" sz="1400" dirty="0">
                <a:solidFill>
                  <a:prstClr val="black"/>
                </a:solidFill>
              </a:rPr>
              <a:t> + ECG</a:t>
            </a:r>
          </a:p>
          <a:p>
            <a:pPr marL="285750" indent="-285750">
              <a:buFont typeface="Arial" panose="020B0604020202020204" pitchFamily="34" charset="0"/>
              <a:buChar char="•"/>
              <a:defRPr/>
            </a:pPr>
            <a:r>
              <a:rPr lang="it-IT" sz="1400" dirty="0" err="1">
                <a:solidFill>
                  <a:prstClr val="black"/>
                </a:solidFill>
              </a:rPr>
              <a:t>Cycleergometer</a:t>
            </a:r>
            <a:endParaRPr lang="it-IT" sz="1400" dirty="0">
              <a:solidFill>
                <a:prstClr val="black"/>
              </a:solidFill>
            </a:endParaRPr>
          </a:p>
          <a:p>
            <a:pPr marL="285750" indent="-285750">
              <a:buFont typeface="Arial" panose="020B0604020202020204" pitchFamily="34" charset="0"/>
              <a:buChar char="•"/>
              <a:defRPr/>
            </a:pPr>
            <a:r>
              <a:rPr lang="it-IT" sz="1400" dirty="0" err="1">
                <a:solidFill>
                  <a:prstClr val="black"/>
                </a:solidFill>
              </a:rPr>
              <a:t>Spirometry</a:t>
            </a:r>
            <a:endParaRPr lang="it-IT" sz="1400" dirty="0">
              <a:solidFill>
                <a:prstClr val="black"/>
              </a:solidFill>
            </a:endParaRPr>
          </a:p>
          <a:p>
            <a:pPr marL="285750" indent="-285750">
              <a:buFont typeface="Arial" panose="020B0604020202020204" pitchFamily="34" charset="0"/>
              <a:buChar char="•"/>
              <a:defRPr/>
            </a:pPr>
            <a:endParaRPr lang="it-IT" sz="1400" dirty="0"/>
          </a:p>
          <a:p>
            <a:pPr>
              <a:defRPr/>
            </a:pPr>
            <a:r>
              <a:rPr lang="it-IT" sz="1400" b="1" dirty="0" err="1">
                <a:solidFill>
                  <a:srgbClr val="D96709"/>
                </a:solidFill>
              </a:rPr>
              <a:t>Neurology</a:t>
            </a:r>
            <a:r>
              <a:rPr lang="it-IT" sz="1400" b="1" dirty="0">
                <a:solidFill>
                  <a:srgbClr val="D96709"/>
                </a:solidFill>
              </a:rPr>
              <a:t>*</a:t>
            </a:r>
          </a:p>
          <a:p>
            <a:pPr marL="285750" indent="-285750">
              <a:buFont typeface="Arial" panose="020B0604020202020204" pitchFamily="34" charset="0"/>
              <a:buChar char="•"/>
              <a:defRPr/>
            </a:pPr>
            <a:r>
              <a:rPr lang="it-IT" sz="1400" dirty="0" err="1">
                <a:solidFill>
                  <a:prstClr val="black"/>
                </a:solidFill>
              </a:rPr>
              <a:t>Neurological</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marL="285750" indent="-285750">
              <a:buFont typeface="Arial" panose="020B0604020202020204" pitchFamily="34" charset="0"/>
              <a:buChar char="•"/>
              <a:defRPr/>
            </a:pPr>
            <a:r>
              <a:rPr lang="it-IT" sz="1400" dirty="0">
                <a:solidFill>
                  <a:prstClr val="black"/>
                </a:solidFill>
              </a:rPr>
              <a:t>EMG (</a:t>
            </a:r>
            <a:r>
              <a:rPr lang="it-IT" sz="1400" dirty="0" err="1">
                <a:solidFill>
                  <a:prstClr val="black"/>
                </a:solidFill>
              </a:rPr>
              <a:t>electromyogram</a:t>
            </a:r>
            <a:r>
              <a:rPr lang="it-IT" sz="1400" dirty="0">
                <a:solidFill>
                  <a:prstClr val="black"/>
                </a:solidFill>
              </a:rPr>
              <a:t>)</a:t>
            </a:r>
          </a:p>
          <a:p>
            <a:pPr marL="285750" indent="-285750">
              <a:buFont typeface="Arial" panose="020B0604020202020204" pitchFamily="34" charset="0"/>
              <a:buChar char="•"/>
              <a:defRPr/>
            </a:pPr>
            <a:r>
              <a:rPr lang="it-IT" sz="1400" dirty="0">
                <a:solidFill>
                  <a:prstClr val="black"/>
                </a:solidFill>
              </a:rPr>
              <a:t>Ecodoppler </a:t>
            </a:r>
            <a:r>
              <a:rPr lang="it-IT" sz="1400" dirty="0" err="1">
                <a:solidFill>
                  <a:prstClr val="black"/>
                </a:solidFill>
              </a:rPr>
              <a:t>transcranial</a:t>
            </a:r>
            <a:endParaRPr lang="it-IT" sz="1400" dirty="0">
              <a:solidFill>
                <a:prstClr val="black"/>
              </a:solidFill>
            </a:endParaRPr>
          </a:p>
          <a:p>
            <a:pPr>
              <a:defRPr/>
            </a:pPr>
            <a:endParaRPr lang="it-IT" sz="1400" dirty="0">
              <a:solidFill>
                <a:prstClr val="black"/>
              </a:solidFill>
            </a:endParaRPr>
          </a:p>
        </p:txBody>
      </p:sp>
      <p:pic>
        <p:nvPicPr>
          <p:cNvPr id="17" name="Picture 2" descr="Risultati immagini per ecocolordoppler">
            <a:extLst>
              <a:ext uri="{FF2B5EF4-FFF2-40B4-BE49-F238E27FC236}">
                <a16:creationId xmlns:a16="http://schemas.microsoft.com/office/drawing/2014/main" id="{E426EC0B-687E-4395-94D9-3CE5C96CFD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879" y="850988"/>
            <a:ext cx="1656184" cy="1104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egnaposto piè di pagina 3"/>
          <p:cNvSpPr>
            <a:spLocks noGrp="1"/>
          </p:cNvSpPr>
          <p:nvPr>
            <p:ph type="ftr" sz="quarter" idx="11"/>
          </p:nvPr>
        </p:nvSpPr>
        <p:spPr/>
        <p:txBody>
          <a:bodyPr/>
          <a:lstStyle/>
          <a:p>
            <a:r>
              <a:rPr lang="it-IT"/>
              <a:t>Rev.7</a:t>
            </a:r>
          </a:p>
        </p:txBody>
      </p:sp>
      <p:sp>
        <p:nvSpPr>
          <p:cNvPr id="9" name="Rettangolo 8">
            <a:extLst>
              <a:ext uri="{FF2B5EF4-FFF2-40B4-BE49-F238E27FC236}">
                <a16:creationId xmlns:a16="http://schemas.microsoft.com/office/drawing/2014/main" id="{7F36AFC7-3233-19E9-1517-A941DF8D3B21}"/>
              </a:ext>
            </a:extLst>
          </p:cNvPr>
          <p:cNvSpPr/>
          <p:nvPr/>
        </p:nvSpPr>
        <p:spPr>
          <a:xfrm>
            <a:off x="839357" y="5919217"/>
            <a:ext cx="1369286" cy="261610"/>
          </a:xfrm>
          <a:prstGeom prst="rect">
            <a:avLst/>
          </a:prstGeom>
        </p:spPr>
        <p:txBody>
          <a:bodyPr wrap="square">
            <a:spAutoFit/>
          </a:bodyPr>
          <a:lstStyle/>
          <a:p>
            <a:r>
              <a:rPr lang="it-IT" sz="1050" dirty="0">
                <a:latin typeface="+mj-lt"/>
              </a:rPr>
              <a:t>* Private service </a:t>
            </a:r>
            <a:r>
              <a:rPr lang="it-IT" sz="1050" dirty="0" err="1">
                <a:latin typeface="+mj-lt"/>
              </a:rPr>
              <a:t>only</a:t>
            </a:r>
            <a:endParaRPr lang="it-IT" sz="1050" dirty="0">
              <a:latin typeface="+mj-lt"/>
            </a:endParaRPr>
          </a:p>
        </p:txBody>
      </p:sp>
      <p:sp>
        <p:nvSpPr>
          <p:cNvPr id="10" name="Segnaposto numero diapositiva 9">
            <a:extLst>
              <a:ext uri="{FF2B5EF4-FFF2-40B4-BE49-F238E27FC236}">
                <a16:creationId xmlns:a16="http://schemas.microsoft.com/office/drawing/2014/main" id="{B46E654C-12A1-0A9C-493D-61A30ADB2C39}"/>
              </a:ext>
            </a:extLst>
          </p:cNvPr>
          <p:cNvSpPr>
            <a:spLocks noGrp="1"/>
          </p:cNvSpPr>
          <p:nvPr>
            <p:ph type="sldNum" sz="quarter" idx="12"/>
          </p:nvPr>
        </p:nvSpPr>
        <p:spPr/>
        <p:txBody>
          <a:bodyPr/>
          <a:lstStyle/>
          <a:p>
            <a:fld id="{6188FD69-2F0E-41E9-8B73-C478284E3C68}" type="slidenum">
              <a:rPr lang="it-IT" smtClean="0"/>
              <a:t>10</a:t>
            </a:fld>
            <a:endParaRPr lang="it-IT"/>
          </a:p>
        </p:txBody>
      </p:sp>
      <p:sp>
        <p:nvSpPr>
          <p:cNvPr id="5" name="Title 1">
            <a:extLst>
              <a:ext uri="{FF2B5EF4-FFF2-40B4-BE49-F238E27FC236}">
                <a16:creationId xmlns:a16="http://schemas.microsoft.com/office/drawing/2014/main" id="{BFCEF896-9880-D69D-346D-A7DE0326F624}"/>
              </a:ext>
            </a:extLst>
          </p:cNvPr>
          <p:cNvSpPr>
            <a:spLocks noGrp="1"/>
          </p:cNvSpPr>
          <p:nvPr>
            <p:ph type="title"/>
          </p:nvPr>
        </p:nvSpPr>
        <p:spPr>
          <a:xfrm>
            <a:off x="117676" y="17972"/>
            <a:ext cx="8229600" cy="1114165"/>
          </a:xfrm>
        </p:spPr>
        <p:txBody>
          <a:bodyPr>
            <a:noAutofit/>
          </a:bodyPr>
          <a:lstStyle/>
          <a:p>
            <a:r>
              <a:rPr lang="en-GB" sz="3200" dirty="0"/>
              <a:t>Healthcare Services: Detailed Information</a:t>
            </a:r>
            <a:br>
              <a:rPr lang="it-IT" sz="3200" dirty="0"/>
            </a:br>
            <a:r>
              <a:rPr lang="it-IT" sz="2400" dirty="0" err="1">
                <a:solidFill>
                  <a:srgbClr val="D96709"/>
                </a:solidFill>
              </a:rPr>
              <a:t>Polyclinic</a:t>
            </a:r>
            <a:r>
              <a:rPr lang="it-IT" sz="2400" dirty="0">
                <a:solidFill>
                  <a:srgbClr val="D96709"/>
                </a:solidFill>
              </a:rPr>
              <a:t> or Health Facility Activities</a:t>
            </a:r>
            <a:endParaRPr lang="it-IT" sz="2800" i="1" dirty="0"/>
          </a:p>
        </p:txBody>
      </p:sp>
    </p:spTree>
    <p:extLst>
      <p:ext uri="{BB962C8B-B14F-4D97-AF65-F5344CB8AC3E}">
        <p14:creationId xmlns:p14="http://schemas.microsoft.com/office/powerpoint/2010/main" val="203887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10/11/2025</a:t>
            </a:r>
          </a:p>
        </p:txBody>
      </p:sp>
      <p:pic>
        <p:nvPicPr>
          <p:cNvPr id="15" name="Picture 6">
            <a:extLst>
              <a:ext uri="{FF2B5EF4-FFF2-40B4-BE49-F238E27FC236}">
                <a16:creationId xmlns:a16="http://schemas.microsoft.com/office/drawing/2014/main" id="{21E3E8D9-5F3D-4E9A-A70E-E48C4C266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802" y="1065853"/>
            <a:ext cx="1045815" cy="13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a:extLst>
              <a:ext uri="{FF2B5EF4-FFF2-40B4-BE49-F238E27FC236}">
                <a16:creationId xmlns:a16="http://schemas.microsoft.com/office/drawing/2014/main" id="{9B10DF54-31B5-4220-B666-28BA4FEE65F9}"/>
              </a:ext>
            </a:extLst>
          </p:cNvPr>
          <p:cNvSpPr/>
          <p:nvPr/>
        </p:nvSpPr>
        <p:spPr>
          <a:xfrm>
            <a:off x="704106" y="1715183"/>
            <a:ext cx="3593281" cy="3323987"/>
          </a:xfrm>
          <a:prstGeom prst="rect">
            <a:avLst/>
          </a:prstGeom>
        </p:spPr>
        <p:txBody>
          <a:bodyPr wrap="square">
            <a:spAutoFit/>
          </a:bodyPr>
          <a:lstStyle/>
          <a:p>
            <a:pPr>
              <a:defRPr/>
            </a:pPr>
            <a:r>
              <a:rPr lang="it-IT" sz="1400" b="1" dirty="0">
                <a:solidFill>
                  <a:srgbClr val="D96709"/>
                </a:solidFill>
              </a:rPr>
              <a:t>General surgery*</a:t>
            </a:r>
          </a:p>
          <a:p>
            <a:pPr marL="285750" lvl="0" indent="-285750">
              <a:buFont typeface="Arial" panose="020B0604020202020204" pitchFamily="34" charset="0"/>
              <a:buChar char="•"/>
            </a:pPr>
            <a:r>
              <a:rPr lang="it-IT" sz="1400" dirty="0" err="1">
                <a:solidFill>
                  <a:prstClr val="black"/>
                </a:solidFill>
              </a:rPr>
              <a:t>Specialist</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a:defRPr/>
            </a:pPr>
            <a:endParaRPr lang="it-IT" sz="1400" b="1" dirty="0">
              <a:solidFill>
                <a:srgbClr val="D96709"/>
              </a:solidFill>
            </a:endParaRPr>
          </a:p>
          <a:p>
            <a:pPr>
              <a:defRPr/>
            </a:pPr>
            <a:r>
              <a:rPr lang="it-IT" sz="1400" b="1" dirty="0" err="1">
                <a:solidFill>
                  <a:srgbClr val="D96709"/>
                </a:solidFill>
              </a:rPr>
              <a:t>Vascular</a:t>
            </a:r>
            <a:r>
              <a:rPr lang="it-IT" sz="1400" b="1" dirty="0">
                <a:solidFill>
                  <a:srgbClr val="D96709"/>
                </a:solidFill>
              </a:rPr>
              <a:t> surgery*</a:t>
            </a:r>
          </a:p>
          <a:p>
            <a:pPr marL="285750" indent="-285750">
              <a:buFont typeface="Arial" panose="020B0604020202020204" pitchFamily="34" charset="0"/>
              <a:buChar char="•"/>
              <a:defRPr/>
            </a:pPr>
            <a:r>
              <a:rPr lang="it-IT" sz="1400" dirty="0" err="1"/>
              <a:t>Angiological</a:t>
            </a:r>
            <a:r>
              <a:rPr lang="it-IT" sz="1400" dirty="0"/>
              <a:t> </a:t>
            </a:r>
            <a:r>
              <a:rPr lang="it-IT" sz="1400" dirty="0" err="1"/>
              <a:t>visit</a:t>
            </a:r>
            <a:endParaRPr lang="it-IT" sz="1400" dirty="0"/>
          </a:p>
          <a:p>
            <a:pPr>
              <a:defRPr/>
            </a:pPr>
            <a:endParaRPr lang="it-IT" sz="1400" b="1" dirty="0">
              <a:solidFill>
                <a:srgbClr val="D96709"/>
              </a:solidFill>
            </a:endParaRPr>
          </a:p>
          <a:p>
            <a:pPr>
              <a:defRPr/>
            </a:pPr>
            <a:r>
              <a:rPr lang="it-IT" sz="1400" b="1" dirty="0" err="1">
                <a:solidFill>
                  <a:srgbClr val="D96709"/>
                </a:solidFill>
              </a:rPr>
              <a:t>Gynecology</a:t>
            </a:r>
            <a:r>
              <a:rPr lang="it-IT" sz="1400" b="1" dirty="0">
                <a:solidFill>
                  <a:srgbClr val="D96709"/>
                </a:solidFill>
              </a:rPr>
              <a:t>*</a:t>
            </a:r>
          </a:p>
          <a:p>
            <a:pPr marL="285750" indent="-285750">
              <a:buFont typeface="Arial" panose="020B0604020202020204" pitchFamily="34" charset="0"/>
              <a:buChar char="•"/>
              <a:defRPr/>
            </a:pPr>
            <a:r>
              <a:rPr lang="it-IT" sz="1400" dirty="0" err="1">
                <a:solidFill>
                  <a:prstClr val="black"/>
                </a:solidFill>
              </a:rPr>
              <a:t>Gynecological</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marL="285750" indent="-285750">
              <a:buFont typeface="Arial" panose="020B0604020202020204" pitchFamily="34" charset="0"/>
              <a:buChar char="•"/>
              <a:defRPr/>
            </a:pPr>
            <a:r>
              <a:rPr lang="it-IT" sz="1400" dirty="0" err="1">
                <a:solidFill>
                  <a:prstClr val="black"/>
                </a:solidFill>
              </a:rPr>
              <a:t>Colpocytology</a:t>
            </a:r>
            <a:endParaRPr lang="it-IT" sz="1400" dirty="0">
              <a:solidFill>
                <a:prstClr val="black"/>
              </a:solidFill>
            </a:endParaRPr>
          </a:p>
          <a:p>
            <a:pPr marL="285750" indent="-285750">
              <a:buFont typeface="Arial" panose="020B0604020202020204" pitchFamily="34" charset="0"/>
              <a:buChar char="•"/>
              <a:defRPr/>
            </a:pPr>
            <a:r>
              <a:rPr lang="it-IT" sz="1400" dirty="0" err="1">
                <a:solidFill>
                  <a:prstClr val="black"/>
                </a:solidFill>
              </a:rPr>
              <a:t>Colposcopy</a:t>
            </a:r>
            <a:endParaRPr lang="it-IT" sz="1400" dirty="0">
              <a:solidFill>
                <a:prstClr val="black"/>
              </a:solidFill>
            </a:endParaRPr>
          </a:p>
          <a:p>
            <a:pPr marL="285750" indent="-285750">
              <a:buFont typeface="Arial" panose="020B0604020202020204" pitchFamily="34" charset="0"/>
              <a:buChar char="•"/>
              <a:defRPr/>
            </a:pPr>
            <a:r>
              <a:rPr lang="it-IT" sz="1400" dirty="0" err="1">
                <a:solidFill>
                  <a:prstClr val="black"/>
                </a:solidFill>
              </a:rPr>
              <a:t>Biopsy</a:t>
            </a:r>
            <a:endParaRPr lang="it-IT" sz="1400" dirty="0">
              <a:solidFill>
                <a:prstClr val="black"/>
              </a:solidFill>
            </a:endParaRPr>
          </a:p>
          <a:p>
            <a:pPr>
              <a:defRPr/>
            </a:pPr>
            <a:endParaRPr lang="it-IT" sz="1400" b="1" dirty="0">
              <a:solidFill>
                <a:srgbClr val="D96709"/>
              </a:solidFill>
            </a:endParaRPr>
          </a:p>
          <a:p>
            <a:pPr>
              <a:defRPr/>
            </a:pPr>
            <a:r>
              <a:rPr lang="it-IT" sz="1400" b="1" dirty="0" err="1">
                <a:solidFill>
                  <a:srgbClr val="D96709"/>
                </a:solidFill>
              </a:rPr>
              <a:t>Otolaryngology</a:t>
            </a:r>
            <a:r>
              <a:rPr lang="it-IT" sz="1400" b="1" dirty="0">
                <a:solidFill>
                  <a:srgbClr val="D96709"/>
                </a:solidFill>
              </a:rPr>
              <a:t>*</a:t>
            </a:r>
          </a:p>
          <a:p>
            <a:pPr marL="285750" indent="-285750">
              <a:buFont typeface="Arial" panose="020B0604020202020204" pitchFamily="34" charset="0"/>
              <a:buChar char="•"/>
              <a:defRPr/>
            </a:pPr>
            <a:r>
              <a:rPr lang="it-IT" sz="1400" dirty="0" err="1"/>
              <a:t>Audiometric</a:t>
            </a:r>
            <a:r>
              <a:rPr lang="it-IT" sz="1400" dirty="0"/>
              <a:t> test</a:t>
            </a:r>
          </a:p>
          <a:p>
            <a:pPr marL="285750" indent="-285750">
              <a:buFont typeface="Arial" panose="020B0604020202020204" pitchFamily="34" charset="0"/>
              <a:buChar char="•"/>
              <a:defRPr/>
            </a:pPr>
            <a:r>
              <a:rPr lang="it-IT" sz="1400" dirty="0" err="1"/>
              <a:t>Otovestibular</a:t>
            </a:r>
            <a:r>
              <a:rPr lang="it-IT" sz="1400" dirty="0"/>
              <a:t> </a:t>
            </a:r>
            <a:r>
              <a:rPr lang="it-IT" sz="1400" dirty="0" err="1"/>
              <a:t>examination</a:t>
            </a:r>
            <a:endParaRPr lang="it-IT" sz="1400" dirty="0">
              <a:solidFill>
                <a:prstClr val="black"/>
              </a:solidFill>
            </a:endParaRPr>
          </a:p>
        </p:txBody>
      </p:sp>
      <p:sp>
        <p:nvSpPr>
          <p:cNvPr id="3" name="Rettangolo 2"/>
          <p:cNvSpPr/>
          <p:nvPr/>
        </p:nvSpPr>
        <p:spPr>
          <a:xfrm>
            <a:off x="683568" y="4655421"/>
            <a:ext cx="4572000" cy="369332"/>
          </a:xfrm>
          <a:prstGeom prst="rect">
            <a:avLst/>
          </a:prstGeom>
        </p:spPr>
        <p:txBody>
          <a:bodyPr>
            <a:spAutoFit/>
          </a:bodyPr>
          <a:lstStyle/>
          <a:p>
            <a:pPr>
              <a:defRPr/>
            </a:pPr>
            <a:endParaRPr lang="it-IT"/>
          </a:p>
        </p:txBody>
      </p:sp>
      <p:sp>
        <p:nvSpPr>
          <p:cNvPr id="5" name="Rettangolo 4"/>
          <p:cNvSpPr/>
          <p:nvPr/>
        </p:nvSpPr>
        <p:spPr>
          <a:xfrm>
            <a:off x="4716016" y="4815575"/>
            <a:ext cx="2232006" cy="523220"/>
          </a:xfrm>
          <a:prstGeom prst="rect">
            <a:avLst/>
          </a:prstGeom>
        </p:spPr>
        <p:txBody>
          <a:bodyPr wrap="square">
            <a:spAutoFit/>
          </a:bodyPr>
          <a:lstStyle/>
          <a:p>
            <a:pPr>
              <a:defRPr/>
            </a:pPr>
            <a:r>
              <a:rPr lang="it-IT" sz="1400" b="1" dirty="0" err="1">
                <a:solidFill>
                  <a:srgbClr val="D96709"/>
                </a:solidFill>
              </a:rPr>
              <a:t>Psicology</a:t>
            </a:r>
            <a:r>
              <a:rPr lang="it-IT" sz="1400" b="1" dirty="0">
                <a:solidFill>
                  <a:srgbClr val="D96709"/>
                </a:solidFill>
              </a:rPr>
              <a:t>*</a:t>
            </a:r>
          </a:p>
          <a:p>
            <a:pPr marL="285750" indent="-285750">
              <a:buFont typeface="Arial" panose="020B0604020202020204" pitchFamily="34" charset="0"/>
              <a:buChar char="•"/>
              <a:defRPr/>
            </a:pPr>
            <a:r>
              <a:rPr lang="it-IT" sz="1400" dirty="0" err="1"/>
              <a:t>Psychological</a:t>
            </a:r>
            <a:r>
              <a:rPr lang="it-IT" sz="1400" dirty="0"/>
              <a:t> interviews</a:t>
            </a:r>
            <a:endParaRPr lang="it-IT" dirty="0"/>
          </a:p>
        </p:txBody>
      </p:sp>
      <p:sp>
        <p:nvSpPr>
          <p:cNvPr id="4" name="Segnaposto piè di pagina 3"/>
          <p:cNvSpPr>
            <a:spLocks noGrp="1"/>
          </p:cNvSpPr>
          <p:nvPr>
            <p:ph type="ftr" sz="quarter" idx="11"/>
          </p:nvPr>
        </p:nvSpPr>
        <p:spPr/>
        <p:txBody>
          <a:bodyPr/>
          <a:lstStyle/>
          <a:p>
            <a:r>
              <a:rPr lang="it-IT"/>
              <a:t>Rev.7</a:t>
            </a:r>
          </a:p>
        </p:txBody>
      </p:sp>
      <p:sp>
        <p:nvSpPr>
          <p:cNvPr id="7" name="Rettangolo 6"/>
          <p:cNvSpPr/>
          <p:nvPr/>
        </p:nvSpPr>
        <p:spPr>
          <a:xfrm>
            <a:off x="568098" y="3989259"/>
            <a:ext cx="184731" cy="369332"/>
          </a:xfrm>
          <a:prstGeom prst="rect">
            <a:avLst/>
          </a:prstGeom>
        </p:spPr>
        <p:txBody>
          <a:bodyPr wrap="none">
            <a:spAutoFit/>
          </a:bodyPr>
          <a:lstStyle/>
          <a:p>
            <a:pPr>
              <a:defRPr/>
            </a:pPr>
            <a:endParaRPr lang="it-IT">
              <a:solidFill>
                <a:prstClr val="black"/>
              </a:solidFill>
            </a:endParaRPr>
          </a:p>
        </p:txBody>
      </p:sp>
      <p:sp>
        <p:nvSpPr>
          <p:cNvPr id="9" name="Rettangolo 8"/>
          <p:cNvSpPr/>
          <p:nvPr/>
        </p:nvSpPr>
        <p:spPr>
          <a:xfrm>
            <a:off x="706428" y="5140195"/>
            <a:ext cx="3083205" cy="738664"/>
          </a:xfrm>
          <a:prstGeom prst="rect">
            <a:avLst/>
          </a:prstGeom>
        </p:spPr>
        <p:txBody>
          <a:bodyPr wrap="square">
            <a:spAutoFit/>
          </a:bodyPr>
          <a:lstStyle/>
          <a:p>
            <a:pPr>
              <a:defRPr/>
            </a:pPr>
            <a:r>
              <a:rPr lang="it-IT" sz="1400" b="1" dirty="0" err="1">
                <a:solidFill>
                  <a:srgbClr val="D96709"/>
                </a:solidFill>
              </a:rPr>
              <a:t>Anesthesia</a:t>
            </a:r>
            <a:r>
              <a:rPr lang="it-IT" sz="1400" b="1" dirty="0">
                <a:solidFill>
                  <a:srgbClr val="D96709"/>
                </a:solidFill>
              </a:rPr>
              <a:t> and </a:t>
            </a:r>
            <a:r>
              <a:rPr lang="it-IT" sz="1400" b="1" dirty="0" err="1">
                <a:solidFill>
                  <a:srgbClr val="D96709"/>
                </a:solidFill>
              </a:rPr>
              <a:t>Resuscitation</a:t>
            </a:r>
            <a:r>
              <a:rPr lang="it-IT" sz="1400" b="1" dirty="0">
                <a:solidFill>
                  <a:srgbClr val="D96709"/>
                </a:solidFill>
              </a:rPr>
              <a:t>*</a:t>
            </a:r>
          </a:p>
          <a:p>
            <a:pPr marL="285750" indent="-285750">
              <a:buFont typeface="Arial" panose="020B0604020202020204" pitchFamily="34" charset="0"/>
              <a:buChar char="•"/>
              <a:defRPr/>
            </a:pPr>
            <a:r>
              <a:rPr lang="en-US" sz="1400" dirty="0"/>
              <a:t>Anesthesiology and pain relief visit</a:t>
            </a:r>
          </a:p>
          <a:p>
            <a:pPr marL="285750" indent="-285750">
              <a:buFont typeface="Arial" panose="020B0604020202020204" pitchFamily="34" charset="0"/>
              <a:buChar char="•"/>
              <a:defRPr/>
            </a:pPr>
            <a:r>
              <a:rPr lang="it-IT" sz="1400" dirty="0"/>
              <a:t>Pain therapy</a:t>
            </a:r>
          </a:p>
        </p:txBody>
      </p:sp>
      <p:sp>
        <p:nvSpPr>
          <p:cNvPr id="18" name="Rettangolo 17"/>
          <p:cNvSpPr/>
          <p:nvPr/>
        </p:nvSpPr>
        <p:spPr>
          <a:xfrm>
            <a:off x="6684966" y="3823226"/>
            <a:ext cx="2232006" cy="369332"/>
          </a:xfrm>
          <a:prstGeom prst="rect">
            <a:avLst/>
          </a:prstGeom>
        </p:spPr>
        <p:txBody>
          <a:bodyPr wrap="square">
            <a:spAutoFit/>
          </a:bodyPr>
          <a:lstStyle/>
          <a:p>
            <a:pPr>
              <a:defRPr/>
            </a:pPr>
            <a:endParaRPr lang="it-IT"/>
          </a:p>
        </p:txBody>
      </p:sp>
      <p:sp>
        <p:nvSpPr>
          <p:cNvPr id="14" name="Rettangolo 13"/>
          <p:cNvSpPr/>
          <p:nvPr/>
        </p:nvSpPr>
        <p:spPr>
          <a:xfrm>
            <a:off x="4649184" y="3297123"/>
            <a:ext cx="3129433" cy="1661993"/>
          </a:xfrm>
          <a:prstGeom prst="rect">
            <a:avLst/>
          </a:prstGeom>
        </p:spPr>
        <p:txBody>
          <a:bodyPr wrap="square">
            <a:spAutoFit/>
          </a:bodyPr>
          <a:lstStyle/>
          <a:p>
            <a:pPr>
              <a:defRPr/>
            </a:pPr>
            <a:r>
              <a:rPr lang="it-IT" sz="1400" b="1" dirty="0" err="1">
                <a:solidFill>
                  <a:srgbClr val="D96709"/>
                </a:solidFill>
              </a:rPr>
              <a:t>Orthopedics</a:t>
            </a:r>
            <a:r>
              <a:rPr lang="it-IT" sz="1400" b="1" dirty="0">
                <a:solidFill>
                  <a:srgbClr val="D96709"/>
                </a:solidFill>
              </a:rPr>
              <a:t>*</a:t>
            </a:r>
          </a:p>
          <a:p>
            <a:pPr marL="285750" indent="-285750">
              <a:buFont typeface="Arial" panose="020B0604020202020204" pitchFamily="34" charset="0"/>
              <a:buChar char="•"/>
              <a:defRPr/>
            </a:pPr>
            <a:r>
              <a:rPr lang="it-IT" sz="1400" dirty="0" err="1">
                <a:solidFill>
                  <a:prstClr val="black"/>
                </a:solidFill>
              </a:rPr>
              <a:t>Orthopedic</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a:defRPr/>
            </a:pPr>
            <a:endParaRPr lang="it-IT" sz="1400" dirty="0">
              <a:solidFill>
                <a:prstClr val="black"/>
              </a:solidFill>
            </a:endParaRPr>
          </a:p>
          <a:p>
            <a:pPr>
              <a:defRPr/>
            </a:pPr>
            <a:r>
              <a:rPr lang="it-IT" sz="1400" b="1" dirty="0" err="1">
                <a:solidFill>
                  <a:srgbClr val="D96709"/>
                </a:solidFill>
              </a:rPr>
              <a:t>Urology</a:t>
            </a:r>
            <a:r>
              <a:rPr lang="it-IT" sz="1400" b="1" dirty="0">
                <a:solidFill>
                  <a:srgbClr val="D96709"/>
                </a:solidFill>
              </a:rPr>
              <a:t>*</a:t>
            </a:r>
          </a:p>
          <a:p>
            <a:pPr marL="285750" indent="-285750">
              <a:buFont typeface="Arial" panose="020B0604020202020204" pitchFamily="34" charset="0"/>
              <a:buChar char="•"/>
              <a:defRPr/>
            </a:pPr>
            <a:r>
              <a:rPr lang="it-IT" sz="1400" dirty="0" err="1">
                <a:solidFill>
                  <a:prstClr val="black"/>
                </a:solidFill>
              </a:rPr>
              <a:t>Urological</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marL="285750" indent="-285750">
              <a:buFont typeface="Arial" panose="020B0604020202020204" pitchFamily="34" charset="0"/>
              <a:buChar char="•"/>
              <a:defRPr/>
            </a:pPr>
            <a:r>
              <a:rPr lang="it-IT" sz="1400" dirty="0" err="1"/>
              <a:t>Uroflowmetry</a:t>
            </a:r>
            <a:endParaRPr lang="it-IT" sz="1400" dirty="0"/>
          </a:p>
          <a:p>
            <a:pPr>
              <a:defRPr/>
            </a:pPr>
            <a:endParaRPr lang="it-IT" sz="1400" dirty="0">
              <a:solidFill>
                <a:prstClr val="black"/>
              </a:solidFill>
            </a:endParaRPr>
          </a:p>
        </p:txBody>
      </p:sp>
      <p:sp>
        <p:nvSpPr>
          <p:cNvPr id="20" name="Rettangolo 19"/>
          <p:cNvSpPr/>
          <p:nvPr/>
        </p:nvSpPr>
        <p:spPr>
          <a:xfrm>
            <a:off x="4609107" y="1655723"/>
            <a:ext cx="4572000" cy="1600438"/>
          </a:xfrm>
          <a:prstGeom prst="rect">
            <a:avLst/>
          </a:prstGeom>
        </p:spPr>
        <p:txBody>
          <a:bodyPr>
            <a:spAutoFit/>
          </a:bodyPr>
          <a:lstStyle/>
          <a:p>
            <a:pPr>
              <a:defRPr/>
            </a:pPr>
            <a:r>
              <a:rPr lang="it-IT" sz="1400" b="1" dirty="0" err="1">
                <a:solidFill>
                  <a:srgbClr val="D96709"/>
                </a:solidFill>
              </a:rPr>
              <a:t>Ophthalmology</a:t>
            </a:r>
            <a:endParaRPr lang="it-IT" sz="1400" b="1" dirty="0">
              <a:solidFill>
                <a:srgbClr val="D96709"/>
              </a:solidFill>
            </a:endParaRPr>
          </a:p>
          <a:p>
            <a:pPr marL="285750" lvl="0" indent="-285750">
              <a:buFont typeface="Arial" panose="020B0604020202020204" pitchFamily="34" charset="0"/>
              <a:buChar char="•"/>
            </a:pPr>
            <a:r>
              <a:rPr lang="it-IT" sz="1400" dirty="0" err="1">
                <a:solidFill>
                  <a:prstClr val="black"/>
                </a:solidFill>
              </a:rPr>
              <a:t>Specialist</a:t>
            </a:r>
            <a:r>
              <a:rPr lang="it-IT" sz="1400" dirty="0">
                <a:solidFill>
                  <a:prstClr val="black"/>
                </a:solidFill>
              </a:rPr>
              <a:t> </a:t>
            </a:r>
            <a:r>
              <a:rPr lang="it-IT" sz="1400" dirty="0" err="1">
                <a:solidFill>
                  <a:prstClr val="black"/>
                </a:solidFill>
              </a:rPr>
              <a:t>visit</a:t>
            </a:r>
            <a:endParaRPr lang="it-IT" sz="1400" dirty="0">
              <a:solidFill>
                <a:prstClr val="black"/>
              </a:solidFill>
            </a:endParaRPr>
          </a:p>
          <a:p>
            <a:pPr marL="285750" indent="-285750">
              <a:buFont typeface="Arial" panose="020B0604020202020204" pitchFamily="34" charset="0"/>
              <a:buChar char="•"/>
              <a:defRPr/>
            </a:pPr>
            <a:r>
              <a:rPr lang="it-IT" sz="1400" dirty="0" err="1">
                <a:solidFill>
                  <a:prstClr val="black"/>
                </a:solidFill>
              </a:rPr>
              <a:t>Fundus</a:t>
            </a:r>
            <a:r>
              <a:rPr lang="it-IT" sz="1400" dirty="0">
                <a:solidFill>
                  <a:prstClr val="black"/>
                </a:solidFill>
              </a:rPr>
              <a:t> oculi</a:t>
            </a:r>
          </a:p>
          <a:p>
            <a:pPr marL="285750" indent="-285750">
              <a:buFont typeface="Arial" panose="020B0604020202020204" pitchFamily="34" charset="0"/>
              <a:buChar char="•"/>
              <a:defRPr/>
            </a:pPr>
            <a:r>
              <a:rPr lang="it-IT" sz="1400" dirty="0" err="1">
                <a:solidFill>
                  <a:prstClr val="black"/>
                </a:solidFill>
              </a:rPr>
              <a:t>Tonometry</a:t>
            </a:r>
            <a:endParaRPr lang="it-IT" sz="1400" dirty="0">
              <a:solidFill>
                <a:prstClr val="black"/>
              </a:solidFill>
            </a:endParaRPr>
          </a:p>
          <a:p>
            <a:pPr marL="285750" indent="-285750">
              <a:buFont typeface="Arial" panose="020B0604020202020204" pitchFamily="34" charset="0"/>
              <a:buChar char="•"/>
              <a:defRPr/>
            </a:pPr>
            <a:r>
              <a:rPr lang="it-IT" sz="1400" dirty="0">
                <a:solidFill>
                  <a:prstClr val="black"/>
                </a:solidFill>
              </a:rPr>
              <a:t>Field of </a:t>
            </a:r>
            <a:r>
              <a:rPr lang="it-IT" sz="1400" dirty="0" err="1">
                <a:solidFill>
                  <a:prstClr val="black"/>
                </a:solidFill>
              </a:rPr>
              <a:t>view</a:t>
            </a:r>
            <a:r>
              <a:rPr lang="it-IT" sz="1400" dirty="0">
                <a:solidFill>
                  <a:prstClr val="black"/>
                </a:solidFill>
              </a:rPr>
              <a:t>*</a:t>
            </a:r>
          </a:p>
          <a:p>
            <a:pPr marL="285750" indent="-285750">
              <a:buFont typeface="Arial" panose="020B0604020202020204" pitchFamily="34" charset="0"/>
              <a:buChar char="•"/>
              <a:defRPr/>
            </a:pPr>
            <a:r>
              <a:rPr lang="it-IT" sz="1400" dirty="0" err="1">
                <a:solidFill>
                  <a:prstClr val="black"/>
                </a:solidFill>
              </a:rPr>
              <a:t>Renewal</a:t>
            </a:r>
            <a:r>
              <a:rPr lang="it-IT" sz="1400" dirty="0">
                <a:solidFill>
                  <a:prstClr val="black"/>
                </a:solidFill>
              </a:rPr>
              <a:t> of </a:t>
            </a:r>
            <a:r>
              <a:rPr lang="it-IT" sz="1400" dirty="0" err="1">
                <a:solidFill>
                  <a:prstClr val="black"/>
                </a:solidFill>
              </a:rPr>
              <a:t>driving</a:t>
            </a:r>
            <a:r>
              <a:rPr lang="it-IT" sz="1400" dirty="0">
                <a:solidFill>
                  <a:prstClr val="black"/>
                </a:solidFill>
              </a:rPr>
              <a:t> </a:t>
            </a:r>
            <a:r>
              <a:rPr lang="it-IT" sz="1400" dirty="0" err="1">
                <a:solidFill>
                  <a:prstClr val="black"/>
                </a:solidFill>
              </a:rPr>
              <a:t>licenses</a:t>
            </a:r>
            <a:r>
              <a:rPr lang="it-IT" sz="1400" dirty="0">
                <a:solidFill>
                  <a:prstClr val="black"/>
                </a:solidFill>
              </a:rPr>
              <a:t>*</a:t>
            </a:r>
          </a:p>
          <a:p>
            <a:pPr marL="285750" indent="-285750">
              <a:buFont typeface="Arial" panose="020B0604020202020204" pitchFamily="34" charset="0"/>
              <a:buChar char="•"/>
              <a:defRPr/>
            </a:pPr>
            <a:r>
              <a:rPr lang="it-IT" sz="1400" dirty="0" err="1">
                <a:solidFill>
                  <a:prstClr val="black"/>
                </a:solidFill>
              </a:rPr>
              <a:t>Oct</a:t>
            </a:r>
            <a:endParaRPr lang="it-IT" sz="1400" dirty="0"/>
          </a:p>
        </p:txBody>
      </p:sp>
      <p:sp>
        <p:nvSpPr>
          <p:cNvPr id="17" name="Rettangolo 16">
            <a:extLst>
              <a:ext uri="{FF2B5EF4-FFF2-40B4-BE49-F238E27FC236}">
                <a16:creationId xmlns:a16="http://schemas.microsoft.com/office/drawing/2014/main" id="{CC08E0A2-C755-6159-530D-839C85C23F06}"/>
              </a:ext>
            </a:extLst>
          </p:cNvPr>
          <p:cNvSpPr/>
          <p:nvPr/>
        </p:nvSpPr>
        <p:spPr>
          <a:xfrm>
            <a:off x="4741045" y="5922061"/>
            <a:ext cx="1369286" cy="261610"/>
          </a:xfrm>
          <a:prstGeom prst="rect">
            <a:avLst/>
          </a:prstGeom>
        </p:spPr>
        <p:txBody>
          <a:bodyPr wrap="square">
            <a:spAutoFit/>
          </a:bodyPr>
          <a:lstStyle/>
          <a:p>
            <a:r>
              <a:rPr lang="it-IT" sz="1050" dirty="0">
                <a:latin typeface="+mj-lt"/>
              </a:rPr>
              <a:t>* Private service </a:t>
            </a:r>
            <a:r>
              <a:rPr lang="it-IT" sz="1050" dirty="0" err="1">
                <a:latin typeface="+mj-lt"/>
              </a:rPr>
              <a:t>only</a:t>
            </a:r>
            <a:endParaRPr lang="it-IT" sz="1050" dirty="0">
              <a:latin typeface="+mj-lt"/>
            </a:endParaRPr>
          </a:p>
        </p:txBody>
      </p:sp>
      <p:sp>
        <p:nvSpPr>
          <p:cNvPr id="21" name="Segnaposto numero diapositiva 20">
            <a:extLst>
              <a:ext uri="{FF2B5EF4-FFF2-40B4-BE49-F238E27FC236}">
                <a16:creationId xmlns:a16="http://schemas.microsoft.com/office/drawing/2014/main" id="{A6C92D47-572F-28E3-3590-42CCCB54685D}"/>
              </a:ext>
            </a:extLst>
          </p:cNvPr>
          <p:cNvSpPr>
            <a:spLocks noGrp="1"/>
          </p:cNvSpPr>
          <p:nvPr>
            <p:ph type="sldNum" sz="quarter" idx="12"/>
          </p:nvPr>
        </p:nvSpPr>
        <p:spPr/>
        <p:txBody>
          <a:bodyPr/>
          <a:lstStyle/>
          <a:p>
            <a:fld id="{6188FD69-2F0E-41E9-8B73-C478284E3C68}" type="slidenum">
              <a:rPr lang="it-IT" smtClean="0"/>
              <a:t>11</a:t>
            </a:fld>
            <a:endParaRPr lang="it-IT"/>
          </a:p>
        </p:txBody>
      </p:sp>
      <p:sp>
        <p:nvSpPr>
          <p:cNvPr id="6" name="Title 1">
            <a:extLst>
              <a:ext uri="{FF2B5EF4-FFF2-40B4-BE49-F238E27FC236}">
                <a16:creationId xmlns:a16="http://schemas.microsoft.com/office/drawing/2014/main" id="{CE29E4A2-887C-3B78-FB30-E0E53CC67CD6}"/>
              </a:ext>
            </a:extLst>
          </p:cNvPr>
          <p:cNvSpPr>
            <a:spLocks noGrp="1"/>
          </p:cNvSpPr>
          <p:nvPr>
            <p:ph type="title"/>
          </p:nvPr>
        </p:nvSpPr>
        <p:spPr>
          <a:xfrm>
            <a:off x="117676" y="17972"/>
            <a:ext cx="8229600" cy="1114165"/>
          </a:xfrm>
        </p:spPr>
        <p:txBody>
          <a:bodyPr>
            <a:noAutofit/>
          </a:bodyPr>
          <a:lstStyle/>
          <a:p>
            <a:r>
              <a:rPr lang="en-GB" sz="3200" dirty="0"/>
              <a:t>Healthcare Services: Detailed Information</a:t>
            </a:r>
            <a:br>
              <a:rPr lang="it-IT" sz="3200" dirty="0"/>
            </a:br>
            <a:r>
              <a:rPr lang="it-IT" sz="2400" dirty="0" err="1">
                <a:solidFill>
                  <a:srgbClr val="D96709"/>
                </a:solidFill>
              </a:rPr>
              <a:t>Polyclinic</a:t>
            </a:r>
            <a:r>
              <a:rPr lang="it-IT" sz="2400" dirty="0">
                <a:solidFill>
                  <a:srgbClr val="D96709"/>
                </a:solidFill>
              </a:rPr>
              <a:t> or Health Facility Activities</a:t>
            </a:r>
            <a:endParaRPr lang="it-IT" sz="2800" i="1" dirty="0"/>
          </a:p>
        </p:txBody>
      </p:sp>
    </p:spTree>
    <p:extLst>
      <p:ext uri="{BB962C8B-B14F-4D97-AF65-F5344CB8AC3E}">
        <p14:creationId xmlns:p14="http://schemas.microsoft.com/office/powerpoint/2010/main" val="216488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4643442" y="1844676"/>
            <a:ext cx="4041775" cy="4364038"/>
          </a:xfrm>
          <a:prstGeom prst="rect">
            <a:avLst/>
          </a:prstGeom>
        </p:spPr>
        <p:txBody>
          <a:bodyPr anchor="ctr">
            <a:normAutofit/>
          </a:bodyPr>
          <a:lstStyle/>
          <a:p>
            <a:pPr marL="342900" indent="-342900" defTabSz="457200" fontAlgn="auto">
              <a:spcBef>
                <a:spcPct val="20000"/>
              </a:spcBef>
              <a:spcAft>
                <a:spcPts val="0"/>
              </a:spcAft>
              <a:buFont typeface="Arial"/>
              <a:buNone/>
              <a:defRPr/>
            </a:pPr>
            <a:endParaRPr lang="en-US" sz="2400">
              <a:solidFill>
                <a:schemeClr val="tx1">
                  <a:lumMod val="65000"/>
                  <a:lumOff val="35000"/>
                </a:schemeClr>
              </a:solidFill>
              <a:latin typeface="+mn-lt"/>
              <a:cs typeface="+mn-cs"/>
            </a:endParaRPr>
          </a:p>
        </p:txBody>
      </p:sp>
      <p:sp>
        <p:nvSpPr>
          <p:cNvPr id="4" name="Rettangolo 3"/>
          <p:cNvSpPr/>
          <p:nvPr/>
        </p:nvSpPr>
        <p:spPr>
          <a:xfrm>
            <a:off x="665275" y="1567577"/>
            <a:ext cx="3731771" cy="3859967"/>
          </a:xfrm>
          <a:prstGeom prst="rect">
            <a:avLst/>
          </a:prstGeom>
        </p:spPr>
        <p:txBody>
          <a:bodyPr wrap="square">
            <a:spAutoFit/>
          </a:bodyPr>
          <a:lstStyle/>
          <a:p>
            <a:pPr>
              <a:tabLst>
                <a:tab pos="177800" algn="l"/>
              </a:tabLst>
              <a:defRPr/>
            </a:pPr>
            <a:r>
              <a:rPr lang="it-IT" sz="1600" b="1" dirty="0" err="1">
                <a:solidFill>
                  <a:srgbClr val="E3602A"/>
                </a:solidFill>
                <a:cs typeface="Arial" charset="0"/>
              </a:rPr>
              <a:t>Diagnostic</a:t>
            </a:r>
            <a:r>
              <a:rPr lang="it-IT" sz="1600" b="1" dirty="0">
                <a:solidFill>
                  <a:srgbClr val="E3602A"/>
                </a:solidFill>
                <a:cs typeface="Arial" charset="0"/>
              </a:rPr>
              <a:t> Imaging</a:t>
            </a:r>
            <a:endParaRPr lang="it-IT" sz="1400" dirty="0"/>
          </a:p>
          <a:p>
            <a:pPr marL="177800" indent="-177800">
              <a:lnSpc>
                <a:spcPct val="150000"/>
              </a:lnSpc>
              <a:buFont typeface="Arial" pitchFamily="34" charset="0"/>
              <a:buChar char="•"/>
              <a:tabLst>
                <a:tab pos="177800" algn="l"/>
              </a:tabLst>
              <a:defRPr/>
            </a:pPr>
            <a:r>
              <a:rPr lang="it-IT" sz="1400" dirty="0" err="1"/>
              <a:t>Traditional</a:t>
            </a:r>
            <a:r>
              <a:rPr lang="it-IT" sz="1400" dirty="0"/>
              <a:t> </a:t>
            </a:r>
            <a:r>
              <a:rPr lang="it-IT" sz="1400" dirty="0" err="1"/>
              <a:t>digital</a:t>
            </a:r>
            <a:r>
              <a:rPr lang="it-IT" sz="1400" dirty="0"/>
              <a:t> </a:t>
            </a:r>
            <a:r>
              <a:rPr lang="it-IT" sz="1400" dirty="0" err="1"/>
              <a:t>radiology</a:t>
            </a:r>
            <a:endParaRPr lang="it-IT" sz="1400" dirty="0"/>
          </a:p>
          <a:p>
            <a:pPr marL="177800" indent="-177800">
              <a:lnSpc>
                <a:spcPct val="150000"/>
              </a:lnSpc>
              <a:buFont typeface="Arial" pitchFamily="34" charset="0"/>
              <a:buChar char="•"/>
              <a:tabLst>
                <a:tab pos="177800" algn="l"/>
              </a:tabLst>
              <a:defRPr/>
            </a:pPr>
            <a:r>
              <a:rPr lang="it-IT" sz="1400" dirty="0" err="1"/>
              <a:t>Dental</a:t>
            </a:r>
            <a:r>
              <a:rPr lang="it-IT" sz="1400" dirty="0"/>
              <a:t> </a:t>
            </a:r>
            <a:r>
              <a:rPr lang="it-IT" sz="1400" dirty="0" err="1"/>
              <a:t>Radiology</a:t>
            </a:r>
            <a:endParaRPr lang="it-IT" sz="1400" dirty="0"/>
          </a:p>
          <a:p>
            <a:pPr marL="177800" indent="-177800">
              <a:lnSpc>
                <a:spcPct val="150000"/>
              </a:lnSpc>
              <a:buFont typeface="Arial" pitchFamily="34" charset="0"/>
              <a:buChar char="•"/>
              <a:tabLst>
                <a:tab pos="177800" algn="l"/>
              </a:tabLst>
              <a:defRPr/>
            </a:pPr>
            <a:r>
              <a:rPr lang="it-IT" sz="1400" dirty="0" err="1"/>
              <a:t>Orthopantomography</a:t>
            </a:r>
            <a:endParaRPr lang="it-IT" sz="1400" dirty="0"/>
          </a:p>
          <a:p>
            <a:pPr marL="177800" indent="-177800">
              <a:lnSpc>
                <a:spcPct val="150000"/>
              </a:lnSpc>
              <a:spcBef>
                <a:spcPts val="0"/>
              </a:spcBef>
              <a:buFont typeface="Arial" pitchFamily="34" charset="0"/>
              <a:buChar char="•"/>
              <a:tabLst>
                <a:tab pos="177800" algn="l"/>
              </a:tabLst>
              <a:defRPr/>
            </a:pPr>
            <a:r>
              <a:rPr lang="it-IT" sz="1400" dirty="0" err="1"/>
              <a:t>Mammography</a:t>
            </a:r>
            <a:endParaRPr lang="it-IT" sz="1400" dirty="0"/>
          </a:p>
          <a:p>
            <a:pPr marL="177800" indent="-177800">
              <a:lnSpc>
                <a:spcPct val="150000"/>
              </a:lnSpc>
              <a:spcBef>
                <a:spcPts val="0"/>
              </a:spcBef>
              <a:buFont typeface="Arial" pitchFamily="34" charset="0"/>
              <a:buChar char="•"/>
              <a:tabLst>
                <a:tab pos="177800" algn="l"/>
              </a:tabLst>
              <a:defRPr/>
            </a:pPr>
            <a:r>
              <a:rPr lang="it-IT" sz="1400" dirty="0" err="1"/>
              <a:t>Ultrasound</a:t>
            </a:r>
            <a:endParaRPr lang="it-IT" sz="1400" dirty="0"/>
          </a:p>
          <a:p>
            <a:pPr marL="177800" indent="-177800">
              <a:lnSpc>
                <a:spcPct val="150000"/>
              </a:lnSpc>
              <a:spcBef>
                <a:spcPts val="0"/>
              </a:spcBef>
              <a:buFont typeface="Arial" pitchFamily="34" charset="0"/>
              <a:buChar char="•"/>
              <a:tabLst>
                <a:tab pos="177800" algn="l"/>
              </a:tabLst>
              <a:defRPr/>
            </a:pPr>
            <a:r>
              <a:rPr lang="it-IT" sz="1400" dirty="0" err="1"/>
              <a:t>Spiral</a:t>
            </a:r>
            <a:r>
              <a:rPr lang="it-IT" sz="1400" dirty="0"/>
              <a:t> CT </a:t>
            </a:r>
            <a:r>
              <a:rPr lang="it-IT" sz="1400" dirty="0" err="1"/>
              <a:t>scan</a:t>
            </a:r>
            <a:endParaRPr lang="it-IT" sz="1400" dirty="0"/>
          </a:p>
          <a:p>
            <a:pPr marL="177800" indent="-177800">
              <a:lnSpc>
                <a:spcPct val="150000"/>
              </a:lnSpc>
              <a:spcBef>
                <a:spcPts val="0"/>
              </a:spcBef>
              <a:buFont typeface="Arial" pitchFamily="34" charset="0"/>
              <a:buChar char="•"/>
              <a:tabLst>
                <a:tab pos="177800" algn="l"/>
              </a:tabLst>
              <a:defRPr/>
            </a:pPr>
            <a:r>
              <a:rPr lang="it-IT" sz="1400" dirty="0"/>
              <a:t>CT with </a:t>
            </a:r>
            <a:r>
              <a:rPr lang="it-IT" sz="1400" dirty="0" err="1"/>
              <a:t>contrast</a:t>
            </a:r>
            <a:r>
              <a:rPr lang="it-IT" sz="1400" dirty="0"/>
              <a:t> medium</a:t>
            </a:r>
          </a:p>
          <a:p>
            <a:pPr marL="177800" indent="-177800">
              <a:lnSpc>
                <a:spcPct val="150000"/>
              </a:lnSpc>
              <a:spcBef>
                <a:spcPts val="0"/>
              </a:spcBef>
              <a:buFont typeface="Arial" pitchFamily="34" charset="0"/>
              <a:buChar char="•"/>
              <a:tabLst>
                <a:tab pos="177800" algn="l"/>
              </a:tabLst>
              <a:defRPr/>
            </a:pPr>
            <a:r>
              <a:rPr lang="it-IT" sz="1400" dirty="0"/>
              <a:t>Cone </a:t>
            </a:r>
            <a:r>
              <a:rPr lang="it-IT" sz="1400" dirty="0" err="1"/>
              <a:t>beam</a:t>
            </a:r>
            <a:r>
              <a:rPr lang="it-IT" sz="1400" dirty="0"/>
              <a:t> CT</a:t>
            </a:r>
          </a:p>
          <a:p>
            <a:pPr marL="177800" indent="-177800">
              <a:lnSpc>
                <a:spcPct val="150000"/>
              </a:lnSpc>
              <a:spcBef>
                <a:spcPts val="0"/>
              </a:spcBef>
              <a:buFont typeface="Arial" pitchFamily="34" charset="0"/>
              <a:buChar char="•"/>
              <a:tabLst>
                <a:tab pos="177800" algn="l"/>
              </a:tabLst>
              <a:defRPr/>
            </a:pPr>
            <a:r>
              <a:rPr lang="it-IT" sz="1400" dirty="0" err="1"/>
              <a:t>Osteoarticular</a:t>
            </a:r>
            <a:r>
              <a:rPr lang="it-IT" sz="1400" dirty="0"/>
              <a:t> </a:t>
            </a:r>
            <a:r>
              <a:rPr lang="it-IT" sz="1400" dirty="0" err="1"/>
              <a:t>magnetic</a:t>
            </a:r>
            <a:r>
              <a:rPr lang="it-IT" sz="1400" dirty="0"/>
              <a:t> </a:t>
            </a:r>
            <a:r>
              <a:rPr lang="it-IT" sz="1400" dirty="0" err="1"/>
              <a:t>resonance</a:t>
            </a:r>
            <a:r>
              <a:rPr lang="it-IT" sz="1400" dirty="0"/>
              <a:t> imaging</a:t>
            </a:r>
          </a:p>
          <a:p>
            <a:pPr marL="177800" indent="-177800">
              <a:lnSpc>
                <a:spcPct val="150000"/>
              </a:lnSpc>
              <a:spcBef>
                <a:spcPts val="0"/>
              </a:spcBef>
              <a:buFont typeface="Arial" pitchFamily="34" charset="0"/>
              <a:buChar char="•"/>
              <a:tabLst>
                <a:tab pos="177800" algn="l"/>
              </a:tabLst>
              <a:defRPr/>
            </a:pPr>
            <a:r>
              <a:rPr lang="en-US" sz="1400" dirty="0"/>
              <a:t>Whole body magnetic resonance imaging</a:t>
            </a:r>
          </a:p>
          <a:p>
            <a:pPr marL="177800" indent="-177800">
              <a:lnSpc>
                <a:spcPct val="150000"/>
              </a:lnSpc>
              <a:spcBef>
                <a:spcPts val="0"/>
              </a:spcBef>
              <a:buFont typeface="Arial" pitchFamily="34" charset="0"/>
              <a:buChar char="•"/>
              <a:tabLst>
                <a:tab pos="177800" algn="l"/>
              </a:tabLst>
              <a:defRPr/>
            </a:pPr>
            <a:r>
              <a:rPr lang="it-IT" sz="1400" dirty="0"/>
              <a:t>MRI </a:t>
            </a:r>
            <a:r>
              <a:rPr lang="it-IT" sz="1400" dirty="0" err="1"/>
              <a:t>whit</a:t>
            </a:r>
            <a:r>
              <a:rPr lang="it-IT" sz="1400" dirty="0"/>
              <a:t> CM</a:t>
            </a:r>
          </a:p>
        </p:txBody>
      </p:sp>
      <p:pic>
        <p:nvPicPr>
          <p:cNvPr id="14"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765" y="3678798"/>
            <a:ext cx="1970870" cy="1478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r>
              <a:rPr lang="it-IT"/>
              <a:t>10/11/2025</a:t>
            </a:r>
          </a:p>
        </p:txBody>
      </p:sp>
      <p:sp>
        <p:nvSpPr>
          <p:cNvPr id="16" name="Rettangolo 15">
            <a:extLst>
              <a:ext uri="{FF2B5EF4-FFF2-40B4-BE49-F238E27FC236}">
                <a16:creationId xmlns:a16="http://schemas.microsoft.com/office/drawing/2014/main" id="{CB054DFE-7675-4B49-B2E1-6CAA61D52DB6}"/>
              </a:ext>
            </a:extLst>
          </p:cNvPr>
          <p:cNvSpPr/>
          <p:nvPr/>
        </p:nvSpPr>
        <p:spPr>
          <a:xfrm>
            <a:off x="4643442" y="1545690"/>
            <a:ext cx="3232978" cy="1397755"/>
          </a:xfrm>
          <a:prstGeom prst="rect">
            <a:avLst/>
          </a:prstGeom>
        </p:spPr>
        <p:txBody>
          <a:bodyPr wrap="square">
            <a:spAutoFit/>
          </a:bodyPr>
          <a:lstStyle/>
          <a:p>
            <a:pPr>
              <a:lnSpc>
                <a:spcPct val="150000"/>
              </a:lnSpc>
              <a:spcBef>
                <a:spcPts val="0"/>
              </a:spcBef>
              <a:tabLst>
                <a:tab pos="177800" algn="l"/>
              </a:tabLst>
              <a:defRPr/>
            </a:pPr>
            <a:r>
              <a:rPr lang="it-IT" sz="1600" b="1" dirty="0" err="1">
                <a:solidFill>
                  <a:srgbClr val="E3602A"/>
                </a:solidFill>
                <a:cs typeface="Arial" charset="0"/>
              </a:rPr>
              <a:t>Instrumental</a:t>
            </a:r>
            <a:r>
              <a:rPr lang="it-IT" sz="1600" b="1" dirty="0">
                <a:solidFill>
                  <a:srgbClr val="E3602A"/>
                </a:solidFill>
                <a:cs typeface="Arial" charset="0"/>
              </a:rPr>
              <a:t> </a:t>
            </a:r>
            <a:r>
              <a:rPr lang="it-IT" sz="1600" b="1" dirty="0" err="1">
                <a:solidFill>
                  <a:srgbClr val="E3602A"/>
                </a:solidFill>
                <a:cs typeface="Arial" charset="0"/>
              </a:rPr>
              <a:t>tests</a:t>
            </a:r>
            <a:endParaRPr lang="it-IT" sz="1600" b="1" dirty="0">
              <a:solidFill>
                <a:srgbClr val="E3602A"/>
              </a:solidFill>
              <a:cs typeface="Arial" charset="0"/>
            </a:endParaRPr>
          </a:p>
          <a:p>
            <a:pPr marL="177800" indent="-177800">
              <a:lnSpc>
                <a:spcPct val="150000"/>
              </a:lnSpc>
              <a:buFont typeface="Arial" pitchFamily="34" charset="0"/>
              <a:buChar char="•"/>
              <a:tabLst>
                <a:tab pos="177800" algn="l"/>
              </a:tabLst>
              <a:defRPr/>
            </a:pPr>
            <a:r>
              <a:rPr lang="en-US" sz="1400" dirty="0"/>
              <a:t>Venous and arterial </a:t>
            </a:r>
            <a:r>
              <a:rPr lang="en-US" sz="1400" dirty="0" err="1"/>
              <a:t>echocolor</a:t>
            </a:r>
            <a:r>
              <a:rPr lang="en-US" sz="1400" dirty="0"/>
              <a:t> </a:t>
            </a:r>
          </a:p>
          <a:p>
            <a:pPr marL="177800" indent="-177800">
              <a:lnSpc>
                <a:spcPct val="150000"/>
              </a:lnSpc>
              <a:buFont typeface="Arial" pitchFamily="34" charset="0"/>
              <a:buChar char="•"/>
              <a:tabLst>
                <a:tab pos="177800" algn="l"/>
              </a:tabLst>
              <a:defRPr/>
            </a:pPr>
            <a:r>
              <a:rPr lang="en-US" sz="1400" dirty="0"/>
              <a:t>Doppler </a:t>
            </a:r>
            <a:r>
              <a:rPr lang="it-IT" sz="1400" dirty="0"/>
              <a:t>Ecocolor doppler SAT</a:t>
            </a:r>
          </a:p>
          <a:p>
            <a:pPr marL="177800" indent="-177800">
              <a:lnSpc>
                <a:spcPct val="150000"/>
              </a:lnSpc>
              <a:buFont typeface="Arial" pitchFamily="34" charset="0"/>
              <a:buChar char="•"/>
              <a:tabLst>
                <a:tab pos="177800" algn="l"/>
              </a:tabLst>
              <a:defRPr/>
            </a:pPr>
            <a:r>
              <a:rPr lang="it-IT" sz="1400" dirty="0" err="1"/>
              <a:t>Vascular</a:t>
            </a:r>
            <a:r>
              <a:rPr lang="it-IT" sz="1400" dirty="0"/>
              <a:t> Doppler </a:t>
            </a:r>
            <a:r>
              <a:rPr lang="it-IT" sz="1400" dirty="0" err="1"/>
              <a:t>ultrasound</a:t>
            </a:r>
            <a:endParaRPr lang="it-IT" sz="1400" dirty="0"/>
          </a:p>
        </p:txBody>
      </p:sp>
      <p:sp>
        <p:nvSpPr>
          <p:cNvPr id="3" name="Segnaposto piè di pagina 2"/>
          <p:cNvSpPr>
            <a:spLocks noGrp="1"/>
          </p:cNvSpPr>
          <p:nvPr>
            <p:ph type="ftr" sz="quarter" idx="11"/>
          </p:nvPr>
        </p:nvSpPr>
        <p:spPr/>
        <p:txBody>
          <a:bodyPr/>
          <a:lstStyle/>
          <a:p>
            <a:r>
              <a:rPr lang="it-IT"/>
              <a:t>Rev.7</a:t>
            </a:r>
          </a:p>
        </p:txBody>
      </p:sp>
      <p:sp>
        <p:nvSpPr>
          <p:cNvPr id="9" name="Title 1">
            <a:extLst>
              <a:ext uri="{FF2B5EF4-FFF2-40B4-BE49-F238E27FC236}">
                <a16:creationId xmlns:a16="http://schemas.microsoft.com/office/drawing/2014/main" id="{38120A60-CA05-5F64-EDC1-D3DD0F60FECB}"/>
              </a:ext>
            </a:extLst>
          </p:cNvPr>
          <p:cNvSpPr txBox="1">
            <a:spLocks/>
          </p:cNvSpPr>
          <p:nvPr/>
        </p:nvSpPr>
        <p:spPr>
          <a:xfrm>
            <a:off x="323528" y="99715"/>
            <a:ext cx="8651312" cy="1009608"/>
          </a:xfrm>
          <a:prstGeom prst="rect">
            <a:avLst/>
          </a:prstGeom>
        </p:spPr>
        <p:txBody>
          <a:bodyPr vert="horz" lIns="91440" tIns="45720" rIns="91440" bIns="45720" rtlCol="0" anchor="ctr">
            <a:no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pPr>
              <a:defRPr/>
            </a:pPr>
            <a:r>
              <a:rPr lang="en-GB" sz="3200" dirty="0"/>
              <a:t>Healthcare</a:t>
            </a:r>
            <a:r>
              <a:rPr lang="en-GB" sz="3200" dirty="0">
                <a:effectLst>
                  <a:outerShdw blurRad="38100" dist="38100" dir="2700000" algn="tl">
                    <a:srgbClr val="000000">
                      <a:alpha val="43137"/>
                    </a:srgbClr>
                  </a:outerShdw>
                </a:effectLst>
              </a:rPr>
              <a:t> </a:t>
            </a:r>
            <a:r>
              <a:rPr lang="en-GB" sz="3200" dirty="0"/>
              <a:t>Services</a:t>
            </a:r>
            <a:r>
              <a:rPr lang="it-IT" sz="3200" dirty="0"/>
              <a:t>: </a:t>
            </a:r>
            <a:r>
              <a:rPr lang="it-IT" sz="3200" dirty="0" err="1"/>
              <a:t>details</a:t>
            </a:r>
            <a:endParaRPr lang="it-IT" sz="3200" dirty="0"/>
          </a:p>
          <a:p>
            <a:pPr>
              <a:defRPr/>
            </a:pPr>
            <a:r>
              <a:rPr lang="it-IT" sz="2400" i="1" dirty="0"/>
              <a:t>Imaging </a:t>
            </a:r>
            <a:r>
              <a:rPr lang="it-IT" sz="2400" i="1" dirty="0" err="1"/>
              <a:t>Diagnostics</a:t>
            </a:r>
            <a:endParaRPr lang="it-IT" sz="2400" i="1" dirty="0">
              <a:solidFill>
                <a:schemeClr val="tx1"/>
              </a:solidFill>
            </a:endParaRPr>
          </a:p>
        </p:txBody>
      </p:sp>
      <p:sp>
        <p:nvSpPr>
          <p:cNvPr id="6" name="Segnaposto numero diapositiva 5">
            <a:extLst>
              <a:ext uri="{FF2B5EF4-FFF2-40B4-BE49-F238E27FC236}">
                <a16:creationId xmlns:a16="http://schemas.microsoft.com/office/drawing/2014/main" id="{145393BD-06A1-1309-C336-007506DE713E}"/>
              </a:ext>
            </a:extLst>
          </p:cNvPr>
          <p:cNvSpPr>
            <a:spLocks noGrp="1"/>
          </p:cNvSpPr>
          <p:nvPr>
            <p:ph type="sldNum" sz="quarter" idx="12"/>
          </p:nvPr>
        </p:nvSpPr>
        <p:spPr/>
        <p:txBody>
          <a:bodyPr/>
          <a:lstStyle/>
          <a:p>
            <a:fld id="{6188FD69-2F0E-41E9-8B73-C478284E3C68}" type="slidenum">
              <a:rPr lang="it-IT" smtClean="0"/>
              <a:t>12</a:t>
            </a:fld>
            <a:endParaRPr lang="it-IT"/>
          </a:p>
        </p:txBody>
      </p:sp>
    </p:spTree>
    <p:extLst>
      <p:ext uri="{BB962C8B-B14F-4D97-AF65-F5344CB8AC3E}">
        <p14:creationId xmlns:p14="http://schemas.microsoft.com/office/powerpoint/2010/main" val="153099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3260-3CBC-9140-FF64-EFD9CCAA9511}"/>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A90B2805-6A5E-B9A3-4A35-69767C75094E}"/>
              </a:ext>
            </a:extLst>
          </p:cNvPr>
          <p:cNvSpPr>
            <a:spLocks noGrp="1"/>
          </p:cNvSpPr>
          <p:nvPr>
            <p:ph type="title"/>
          </p:nvPr>
        </p:nvSpPr>
        <p:spPr>
          <a:xfrm>
            <a:off x="203456" y="129402"/>
            <a:ext cx="7340327" cy="824786"/>
          </a:xfrm>
        </p:spPr>
        <p:txBody>
          <a:bodyPr>
            <a:normAutofit fontScale="90000"/>
          </a:bodyPr>
          <a:lstStyle/>
          <a:p>
            <a:r>
              <a:rPr lang="it-IT" dirty="0"/>
              <a:t>Information: </a:t>
            </a:r>
            <a:r>
              <a:rPr lang="it-IT" sz="3600" dirty="0"/>
              <a:t>Padova </a:t>
            </a:r>
            <a:r>
              <a:rPr lang="it-IT" sz="3600" dirty="0" err="1"/>
              <a:t>sites</a:t>
            </a:r>
            <a:r>
              <a:rPr lang="it-IT" sz="3600" dirty="0"/>
              <a:t> - Via dei Colli</a:t>
            </a:r>
          </a:p>
        </p:txBody>
      </p:sp>
      <p:sp>
        <p:nvSpPr>
          <p:cNvPr id="13315" name="Content Placeholder 10">
            <a:extLst>
              <a:ext uri="{FF2B5EF4-FFF2-40B4-BE49-F238E27FC236}">
                <a16:creationId xmlns:a16="http://schemas.microsoft.com/office/drawing/2014/main" id="{5EE8002F-677C-AA97-142E-EA76BD8921B6}"/>
              </a:ext>
            </a:extLst>
          </p:cNvPr>
          <p:cNvSpPr txBox="1">
            <a:spLocks/>
          </p:cNvSpPr>
          <p:nvPr/>
        </p:nvSpPr>
        <p:spPr bwMode="auto">
          <a:xfrm>
            <a:off x="326144" y="1187507"/>
            <a:ext cx="4487779" cy="23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GB" sz="1400" b="1" dirty="0" err="1">
                <a:solidFill>
                  <a:schemeClr val="accent6">
                    <a:lumMod val="75000"/>
                  </a:schemeClr>
                </a:solidFill>
              </a:rPr>
              <a:t>Contats</a:t>
            </a:r>
            <a:endParaRPr lang="en-GB" sz="1400" b="1" dirty="0">
              <a:solidFill>
                <a:schemeClr val="accent6">
                  <a:lumMod val="75000"/>
                </a:schemeClr>
              </a:solidFill>
            </a:endParaRPr>
          </a:p>
          <a:p>
            <a:pPr marL="285750" indent="-285750">
              <a:buFont typeface="Arial" panose="020B0604020202020204" pitchFamily="34" charset="0"/>
              <a:buChar char="•"/>
            </a:pPr>
            <a:r>
              <a:rPr lang="it-IT" sz="1300" dirty="0"/>
              <a:t>Via dei Colli, 202– </a:t>
            </a:r>
            <a:r>
              <a:rPr lang="it-IT" sz="1300" dirty="0">
                <a:cs typeface="Arial" pitchFamily="34" charset="0"/>
              </a:rPr>
              <a:t>35143 Padova</a:t>
            </a:r>
          </a:p>
          <a:p>
            <a:pPr marL="285750" indent="-285750">
              <a:buFont typeface="Arial" panose="020B0604020202020204" pitchFamily="34" charset="0"/>
              <a:buChar char="•"/>
            </a:pPr>
            <a:r>
              <a:rPr lang="it-IT" sz="1300" dirty="0"/>
              <a:t>Phone: </a:t>
            </a:r>
            <a:r>
              <a:rPr lang="en-US" sz="1300" dirty="0"/>
              <a:t>049.624255</a:t>
            </a:r>
          </a:p>
          <a:p>
            <a:pPr marL="285750" indent="-285750">
              <a:buFont typeface="Arial" panose="020B0604020202020204" pitchFamily="34" charset="0"/>
              <a:buChar char="•"/>
            </a:pPr>
            <a:r>
              <a:rPr lang="it-IT" sz="1300" dirty="0"/>
              <a:t>Email: </a:t>
            </a:r>
            <a:r>
              <a:rPr lang="en-US" sz="1300" dirty="0">
                <a:hlinkClick r:id="rId3"/>
              </a:rPr>
              <a:t>imedguizza@alliancemedical.it</a:t>
            </a:r>
            <a:r>
              <a:rPr lang="en-US" sz="1300" dirty="0"/>
              <a:t> </a:t>
            </a:r>
          </a:p>
          <a:p>
            <a:pPr marL="285750" indent="-285750">
              <a:buFont typeface="Arial" panose="020B0604020202020204" pitchFamily="34" charset="0"/>
              <a:buChar char="•"/>
            </a:pPr>
            <a:r>
              <a:rPr lang="it-IT" sz="1300" dirty="0"/>
              <a:t>Web: </a:t>
            </a:r>
            <a:r>
              <a:rPr lang="it-IT" sz="1300" dirty="0">
                <a:hlinkClick r:id="rId4"/>
              </a:rPr>
              <a:t>imedtencarola@alliancemedical.it</a:t>
            </a:r>
            <a:r>
              <a:rPr lang="it-IT" sz="1300" dirty="0"/>
              <a:t> </a:t>
            </a:r>
          </a:p>
          <a:p>
            <a:endParaRPr lang="it-IT" sz="1400" dirty="0"/>
          </a:p>
          <a:p>
            <a:r>
              <a:rPr lang="it-IT" sz="1400" b="1" dirty="0">
                <a:solidFill>
                  <a:schemeClr val="accent6">
                    <a:lumMod val="75000"/>
                  </a:schemeClr>
                </a:solidFill>
                <a:cs typeface="Arial" charset="0"/>
              </a:rPr>
              <a:t>Opening Time</a:t>
            </a:r>
          </a:p>
          <a:p>
            <a:pPr marL="285750" indent="-285750">
              <a:buFont typeface="Arial" panose="020B0604020202020204" pitchFamily="34" charset="0"/>
              <a:buChar char="•"/>
            </a:pPr>
            <a:r>
              <a:rPr lang="en-US" sz="1400" dirty="0"/>
              <a:t>Monday to Friday: continuous hours from 7:30 am to 8:00 pm</a:t>
            </a:r>
          </a:p>
          <a:p>
            <a:pPr marL="285750" indent="-285750">
              <a:buFont typeface="Arial" panose="020B0604020202020204" pitchFamily="34" charset="0"/>
              <a:buChar char="•"/>
            </a:pPr>
            <a:r>
              <a:rPr lang="it-IT" sz="1400" dirty="0" err="1"/>
              <a:t>Saturday</a:t>
            </a:r>
            <a:r>
              <a:rPr lang="it-IT" sz="1400" dirty="0"/>
              <a:t> from 07:30 </a:t>
            </a:r>
            <a:r>
              <a:rPr lang="it-IT" sz="1400" dirty="0" err="1"/>
              <a:t>am</a:t>
            </a:r>
            <a:r>
              <a:rPr lang="it-IT" sz="1400" dirty="0"/>
              <a:t> to 1 p.m.</a:t>
            </a:r>
          </a:p>
        </p:txBody>
      </p:sp>
      <p:sp>
        <p:nvSpPr>
          <p:cNvPr id="4" name="Rettangolo 3">
            <a:extLst>
              <a:ext uri="{FF2B5EF4-FFF2-40B4-BE49-F238E27FC236}">
                <a16:creationId xmlns:a16="http://schemas.microsoft.com/office/drawing/2014/main" id="{B8570A45-BE82-3C34-0936-B981DFA18927}"/>
              </a:ext>
            </a:extLst>
          </p:cNvPr>
          <p:cNvSpPr/>
          <p:nvPr/>
        </p:nvSpPr>
        <p:spPr>
          <a:xfrm>
            <a:off x="5104989" y="1124744"/>
            <a:ext cx="3867730" cy="2693045"/>
          </a:xfrm>
          <a:prstGeom prst="rect">
            <a:avLst/>
          </a:prstGeom>
        </p:spPr>
        <p:txBody>
          <a:bodyPr wrap="square">
            <a:spAutoFit/>
          </a:bodyPr>
          <a:lstStyle/>
          <a:p>
            <a:pPr algn="just" fontAlgn="ctr"/>
            <a:r>
              <a:rPr lang="en-GB" sz="1400" b="1" dirty="0">
                <a:solidFill>
                  <a:schemeClr val="accent6">
                    <a:lumMod val="75000"/>
                  </a:schemeClr>
                </a:solidFill>
              </a:rPr>
              <a:t>How to reach us: </a:t>
            </a:r>
          </a:p>
          <a:p>
            <a:pPr algn="just" fontAlgn="ctr"/>
            <a:r>
              <a:rPr lang="en-US" sz="1400" b="1" dirty="0"/>
              <a:t>By car: </a:t>
            </a:r>
            <a:r>
              <a:rPr lang="en-US" sz="1400" dirty="0"/>
              <a:t>The center is easily reached by car by taking Via Dei Colli towards Abano Terme.</a:t>
            </a:r>
          </a:p>
          <a:p>
            <a:pPr algn="just" fontAlgn="ctr"/>
            <a:r>
              <a:rPr lang="en-US" sz="1400" dirty="0"/>
              <a:t>For those coming from Abano or </a:t>
            </a:r>
            <a:r>
              <a:rPr lang="en-US" sz="1400" dirty="0" err="1"/>
              <a:t>Selvazzano</a:t>
            </a:r>
            <a:r>
              <a:rPr lang="en-US" sz="1400" dirty="0"/>
              <a:t> towards Padova, continue along Via Dei Colli after the shopping center roundabout.</a:t>
            </a:r>
            <a:endParaRPr lang="it-IT" sz="1400" dirty="0"/>
          </a:p>
          <a:p>
            <a:pPr algn="just" fontAlgn="ctr">
              <a:spcBef>
                <a:spcPts val="600"/>
              </a:spcBef>
            </a:pPr>
            <a:endParaRPr lang="en-US" sz="1400" b="1" dirty="0"/>
          </a:p>
          <a:p>
            <a:pPr algn="just" fontAlgn="ctr">
              <a:spcBef>
                <a:spcPts val="600"/>
              </a:spcBef>
            </a:pPr>
            <a:r>
              <a:rPr lang="en-US" sz="1400" b="1" dirty="0"/>
              <a:t>By bus: </a:t>
            </a:r>
            <a:r>
              <a:rPr lang="en-US" sz="1400" dirty="0"/>
              <a:t>The facility can also be reached by bus with stops near the outpatient clinic:</a:t>
            </a:r>
          </a:p>
          <a:p>
            <a:pPr algn="just" fontAlgn="ctr">
              <a:spcBef>
                <a:spcPts val="600"/>
              </a:spcBef>
            </a:pPr>
            <a:r>
              <a:rPr lang="en-US" sz="1400" dirty="0"/>
              <a:t>From Padova, ACAP Line No. 12. From Abano Terme, Colli M-T Line.</a:t>
            </a:r>
            <a:endParaRPr lang="it-IT" sz="1400" dirty="0"/>
          </a:p>
        </p:txBody>
      </p:sp>
      <p:sp>
        <p:nvSpPr>
          <p:cNvPr id="5" name="Segnaposto data 4">
            <a:extLst>
              <a:ext uri="{FF2B5EF4-FFF2-40B4-BE49-F238E27FC236}">
                <a16:creationId xmlns:a16="http://schemas.microsoft.com/office/drawing/2014/main" id="{2214A299-CA70-7C3F-57BE-74E8DFBC364A}"/>
              </a:ext>
            </a:extLst>
          </p:cNvPr>
          <p:cNvSpPr>
            <a:spLocks noGrp="1"/>
          </p:cNvSpPr>
          <p:nvPr>
            <p:ph type="dt" sz="half" idx="10"/>
          </p:nvPr>
        </p:nvSpPr>
        <p:spPr>
          <a:xfrm>
            <a:off x="542984" y="6376243"/>
            <a:ext cx="2133600" cy="365125"/>
          </a:xfrm>
        </p:spPr>
        <p:txBody>
          <a:bodyPr/>
          <a:lstStyle/>
          <a:p>
            <a:r>
              <a:rPr lang="it-IT"/>
              <a:t>10/11/2025</a:t>
            </a:r>
          </a:p>
        </p:txBody>
      </p:sp>
      <p:sp>
        <p:nvSpPr>
          <p:cNvPr id="8" name="Segnaposto piè di pagina 7">
            <a:extLst>
              <a:ext uri="{FF2B5EF4-FFF2-40B4-BE49-F238E27FC236}">
                <a16:creationId xmlns:a16="http://schemas.microsoft.com/office/drawing/2014/main" id="{CD416988-C370-E2ED-470E-78F4CB5D6E54}"/>
              </a:ext>
            </a:extLst>
          </p:cNvPr>
          <p:cNvSpPr>
            <a:spLocks noGrp="1"/>
          </p:cNvSpPr>
          <p:nvPr>
            <p:ph type="ftr" sz="quarter" idx="11"/>
          </p:nvPr>
        </p:nvSpPr>
        <p:spPr/>
        <p:txBody>
          <a:bodyPr/>
          <a:lstStyle/>
          <a:p>
            <a:r>
              <a:rPr lang="it-IT"/>
              <a:t>Rev.7</a:t>
            </a:r>
            <a:endParaRPr lang="it-IT">
              <a:cs typeface="Calibri"/>
            </a:endParaRPr>
          </a:p>
        </p:txBody>
      </p:sp>
      <p:sp>
        <p:nvSpPr>
          <p:cNvPr id="27" name="Rettangolo 26">
            <a:extLst>
              <a:ext uri="{FF2B5EF4-FFF2-40B4-BE49-F238E27FC236}">
                <a16:creationId xmlns:a16="http://schemas.microsoft.com/office/drawing/2014/main" id="{7A233B24-D7A9-6718-4110-D302D5B3F02E}"/>
              </a:ext>
            </a:extLst>
          </p:cNvPr>
          <p:cNvSpPr/>
          <p:nvPr/>
        </p:nvSpPr>
        <p:spPr>
          <a:xfrm>
            <a:off x="1008812" y="5963609"/>
            <a:ext cx="216726" cy="261610"/>
          </a:xfrm>
          <a:prstGeom prst="rect">
            <a:avLst/>
          </a:prstGeom>
        </p:spPr>
        <p:txBody>
          <a:bodyPr wrap="none" anchor="t">
            <a:spAutoFit/>
          </a:bodyPr>
          <a:lstStyle/>
          <a:p>
            <a:r>
              <a:rPr lang="it-IT" sz="1100" b="1">
                <a:solidFill>
                  <a:schemeClr val="bg1">
                    <a:lumMod val="50000"/>
                  </a:schemeClr>
                </a:solidFill>
              </a:rPr>
              <a:t> </a:t>
            </a:r>
          </a:p>
        </p:txBody>
      </p:sp>
      <p:sp>
        <p:nvSpPr>
          <p:cNvPr id="11" name="CasellaDiTesto 10">
            <a:extLst>
              <a:ext uri="{FF2B5EF4-FFF2-40B4-BE49-F238E27FC236}">
                <a16:creationId xmlns:a16="http://schemas.microsoft.com/office/drawing/2014/main" id="{EEF3420C-8988-DA90-9738-ECD51E2A3DFF}"/>
              </a:ext>
            </a:extLst>
          </p:cNvPr>
          <p:cNvSpPr txBox="1"/>
          <p:nvPr/>
        </p:nvSpPr>
        <p:spPr>
          <a:xfrm>
            <a:off x="326144" y="3621948"/>
            <a:ext cx="4731828" cy="2462213"/>
          </a:xfrm>
          <a:prstGeom prst="rect">
            <a:avLst/>
          </a:prstGeom>
          <a:noFill/>
        </p:spPr>
        <p:txBody>
          <a:bodyPr wrap="square">
            <a:spAutoFit/>
          </a:bodyPr>
          <a:lstStyle/>
          <a:p>
            <a:r>
              <a:rPr lang="it-IT" sz="1400" b="1" dirty="0">
                <a:solidFill>
                  <a:schemeClr val="accent6">
                    <a:lumMod val="75000"/>
                  </a:schemeClr>
                </a:solidFill>
                <a:cs typeface="Arial"/>
              </a:rPr>
              <a:t>Medical Director</a:t>
            </a:r>
          </a:p>
          <a:p>
            <a:r>
              <a:rPr lang="it-IT" sz="1400" dirty="0"/>
              <a:t>Dott. Maurizio Chiesa– </a:t>
            </a:r>
            <a:r>
              <a:rPr lang="en-US" sz="1400" dirty="0"/>
              <a:t>Specialist in Internal Medicine and Cardiology </a:t>
            </a:r>
          </a:p>
          <a:p>
            <a:endParaRPr lang="it-IT" sz="1400" b="1" dirty="0">
              <a:solidFill>
                <a:schemeClr val="accent6">
                  <a:lumMod val="75000"/>
                </a:schemeClr>
              </a:solidFill>
              <a:latin typeface="+mj-lt"/>
              <a:cs typeface="Arial"/>
            </a:endParaRPr>
          </a:p>
          <a:p>
            <a:r>
              <a:rPr lang="it-IT" sz="1400" b="1" dirty="0" err="1">
                <a:solidFill>
                  <a:schemeClr val="accent6">
                    <a:lumMod val="75000"/>
                  </a:schemeClr>
                </a:solidFill>
                <a:cs typeface="Arial"/>
              </a:rPr>
              <a:t>Authorization</a:t>
            </a:r>
            <a:r>
              <a:rPr lang="it-IT" sz="1400" b="1" dirty="0">
                <a:solidFill>
                  <a:schemeClr val="accent6">
                    <a:lumMod val="75000"/>
                  </a:schemeClr>
                </a:solidFill>
                <a:latin typeface="+mj-lt"/>
                <a:cs typeface="Arial"/>
              </a:rPr>
              <a:t> </a:t>
            </a:r>
          </a:p>
          <a:p>
            <a:r>
              <a:rPr lang="it-IT" sz="1400" dirty="0" err="1"/>
              <a:t>Auth</a:t>
            </a:r>
            <a:r>
              <a:rPr lang="it-IT" sz="1400" dirty="0"/>
              <a:t>. N. 7/2025 of 12th </a:t>
            </a:r>
            <a:r>
              <a:rPr lang="it-IT" sz="1400" dirty="0" err="1"/>
              <a:t>February</a:t>
            </a:r>
            <a:r>
              <a:rPr lang="it-IT" sz="1400" dirty="0"/>
              <a:t> 2025</a:t>
            </a:r>
          </a:p>
          <a:p>
            <a:r>
              <a:rPr lang="it-IT" sz="1400" dirty="0"/>
              <a:t>Prot. 2025-0552394/U of 15th </a:t>
            </a:r>
            <a:r>
              <a:rPr lang="it-IT" sz="1400" dirty="0" err="1"/>
              <a:t>October</a:t>
            </a:r>
            <a:r>
              <a:rPr lang="it-IT" sz="1400" dirty="0"/>
              <a:t> 2025</a:t>
            </a:r>
          </a:p>
          <a:p>
            <a:endParaRPr lang="it-IT" sz="1400" b="1" dirty="0">
              <a:solidFill>
                <a:schemeClr val="accent6">
                  <a:lumMod val="75000"/>
                </a:schemeClr>
              </a:solidFill>
              <a:cs typeface="Arial"/>
            </a:endParaRPr>
          </a:p>
          <a:p>
            <a:r>
              <a:rPr lang="it-IT" sz="1400" b="1" dirty="0" err="1">
                <a:solidFill>
                  <a:schemeClr val="accent6">
                    <a:lumMod val="75000"/>
                  </a:schemeClr>
                </a:solidFill>
                <a:cs typeface="Arial"/>
              </a:rPr>
              <a:t>Accreditation</a:t>
            </a:r>
            <a:r>
              <a:rPr lang="it-IT" sz="1400" b="1" dirty="0">
                <a:solidFill>
                  <a:schemeClr val="accent6">
                    <a:lumMod val="75000"/>
                  </a:schemeClr>
                </a:solidFill>
                <a:cs typeface="Arial"/>
              </a:rPr>
              <a:t> </a:t>
            </a:r>
          </a:p>
          <a:p>
            <a:r>
              <a:rPr lang="it-IT" sz="1400" dirty="0"/>
              <a:t>DGR n. </a:t>
            </a:r>
            <a:r>
              <a:rPr lang="es-ES" sz="1400" dirty="0"/>
              <a:t>548 of 9th May 2023</a:t>
            </a:r>
            <a:endParaRPr lang="it-IT" sz="1400" b="1" dirty="0">
              <a:solidFill>
                <a:schemeClr val="accent6">
                  <a:lumMod val="75000"/>
                </a:schemeClr>
              </a:solidFill>
              <a:latin typeface="+mj-lt"/>
              <a:cs typeface="Arial"/>
            </a:endParaRPr>
          </a:p>
          <a:p>
            <a:endParaRPr lang="it-IT" sz="1400" b="1" dirty="0">
              <a:solidFill>
                <a:schemeClr val="accent6">
                  <a:lumMod val="75000"/>
                </a:schemeClr>
              </a:solidFill>
              <a:latin typeface="+mj-lt"/>
              <a:cs typeface="Arial"/>
            </a:endParaRPr>
          </a:p>
        </p:txBody>
      </p:sp>
      <p:sp>
        <p:nvSpPr>
          <p:cNvPr id="2" name="Segnaposto numero diapositiva 1">
            <a:extLst>
              <a:ext uri="{FF2B5EF4-FFF2-40B4-BE49-F238E27FC236}">
                <a16:creationId xmlns:a16="http://schemas.microsoft.com/office/drawing/2014/main" id="{5C0728E9-FBBC-7698-7636-D679C8DEB8A2}"/>
              </a:ext>
            </a:extLst>
          </p:cNvPr>
          <p:cNvSpPr>
            <a:spLocks noGrp="1"/>
          </p:cNvSpPr>
          <p:nvPr>
            <p:ph type="sldNum" sz="quarter" idx="12"/>
          </p:nvPr>
        </p:nvSpPr>
        <p:spPr/>
        <p:txBody>
          <a:bodyPr/>
          <a:lstStyle/>
          <a:p>
            <a:fld id="{6188FD69-2F0E-41E9-8B73-C478284E3C68}" type="slidenum">
              <a:rPr lang="it-IT" smtClean="0"/>
              <a:t>13</a:t>
            </a:fld>
            <a:endParaRPr lang="it-IT"/>
          </a:p>
        </p:txBody>
      </p:sp>
    </p:spTree>
    <p:extLst>
      <p:ext uri="{BB962C8B-B14F-4D97-AF65-F5344CB8AC3E}">
        <p14:creationId xmlns:p14="http://schemas.microsoft.com/office/powerpoint/2010/main" val="418733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126A-0BCC-1B89-5795-AF01A3762872}"/>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57DAE4FF-51C8-E215-19D4-A8960DA9E00E}"/>
              </a:ext>
            </a:extLst>
          </p:cNvPr>
          <p:cNvSpPr>
            <a:spLocks noGrp="1"/>
          </p:cNvSpPr>
          <p:nvPr>
            <p:ph type="dt" sz="half" idx="10"/>
          </p:nvPr>
        </p:nvSpPr>
        <p:spPr/>
        <p:txBody>
          <a:bodyPr/>
          <a:lstStyle/>
          <a:p>
            <a:r>
              <a:rPr lang="it-IT"/>
              <a:t>10/11/2025</a:t>
            </a:r>
          </a:p>
        </p:txBody>
      </p:sp>
      <p:sp>
        <p:nvSpPr>
          <p:cNvPr id="6" name="Segnaposto piè di pagina 5">
            <a:extLst>
              <a:ext uri="{FF2B5EF4-FFF2-40B4-BE49-F238E27FC236}">
                <a16:creationId xmlns:a16="http://schemas.microsoft.com/office/drawing/2014/main" id="{B6F18708-20E5-C09C-9274-6B0AB6A0B3EE}"/>
              </a:ext>
            </a:extLst>
          </p:cNvPr>
          <p:cNvSpPr>
            <a:spLocks noGrp="1"/>
          </p:cNvSpPr>
          <p:nvPr>
            <p:ph type="ftr" sz="quarter" idx="11"/>
          </p:nvPr>
        </p:nvSpPr>
        <p:spPr/>
        <p:txBody>
          <a:bodyPr/>
          <a:lstStyle/>
          <a:p>
            <a:r>
              <a:rPr lang="it-IT"/>
              <a:t>Rev.7</a:t>
            </a:r>
          </a:p>
        </p:txBody>
      </p:sp>
      <p:sp>
        <p:nvSpPr>
          <p:cNvPr id="4" name="CasellaDiTesto 3">
            <a:extLst>
              <a:ext uri="{FF2B5EF4-FFF2-40B4-BE49-F238E27FC236}">
                <a16:creationId xmlns:a16="http://schemas.microsoft.com/office/drawing/2014/main" id="{A972ED9E-6859-82ED-8953-0A042C526A97}"/>
              </a:ext>
            </a:extLst>
          </p:cNvPr>
          <p:cNvSpPr txBox="1"/>
          <p:nvPr/>
        </p:nvSpPr>
        <p:spPr>
          <a:xfrm>
            <a:off x="201002" y="1083093"/>
            <a:ext cx="4572000" cy="338554"/>
          </a:xfrm>
          <a:prstGeom prst="rect">
            <a:avLst/>
          </a:prstGeom>
          <a:noFill/>
        </p:spPr>
        <p:txBody>
          <a:bodyPr wrap="square">
            <a:spAutoFit/>
          </a:bodyPr>
          <a:lstStyle/>
          <a:p>
            <a:r>
              <a:rPr lang="it-IT" sz="1600" b="1" dirty="0" err="1"/>
              <a:t>Authorised</a:t>
            </a:r>
            <a:r>
              <a:rPr lang="it-IT" sz="1600" b="1" dirty="0"/>
              <a:t> Activities</a:t>
            </a:r>
          </a:p>
        </p:txBody>
      </p:sp>
      <p:sp>
        <p:nvSpPr>
          <p:cNvPr id="9" name="Segnaposto numero diapositiva 8">
            <a:extLst>
              <a:ext uri="{FF2B5EF4-FFF2-40B4-BE49-F238E27FC236}">
                <a16:creationId xmlns:a16="http://schemas.microsoft.com/office/drawing/2014/main" id="{D5250813-9F29-9C06-D456-D6D5A7490EF6}"/>
              </a:ext>
            </a:extLst>
          </p:cNvPr>
          <p:cNvSpPr>
            <a:spLocks noGrp="1"/>
          </p:cNvSpPr>
          <p:nvPr>
            <p:ph type="sldNum" sz="quarter" idx="12"/>
          </p:nvPr>
        </p:nvSpPr>
        <p:spPr/>
        <p:txBody>
          <a:bodyPr/>
          <a:lstStyle/>
          <a:p>
            <a:fld id="{6188FD69-2F0E-41E9-8B73-C478284E3C68}" type="slidenum">
              <a:rPr lang="it-IT" smtClean="0"/>
              <a:t>14</a:t>
            </a:fld>
            <a:endParaRPr lang="it-IT"/>
          </a:p>
        </p:txBody>
      </p:sp>
      <p:sp>
        <p:nvSpPr>
          <p:cNvPr id="14" name="Segnaposto contenuto 2">
            <a:extLst>
              <a:ext uri="{FF2B5EF4-FFF2-40B4-BE49-F238E27FC236}">
                <a16:creationId xmlns:a16="http://schemas.microsoft.com/office/drawing/2014/main" id="{07EA5EF4-3E3F-07BA-EEA8-3671424D8EFF}"/>
              </a:ext>
            </a:extLst>
          </p:cNvPr>
          <p:cNvSpPr txBox="1">
            <a:spLocks/>
          </p:cNvSpPr>
          <p:nvPr/>
        </p:nvSpPr>
        <p:spPr>
          <a:xfrm>
            <a:off x="201002" y="1546232"/>
            <a:ext cx="6690649" cy="6708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150000"/>
              </a:lnSpc>
              <a:spcAft>
                <a:spcPts val="600"/>
              </a:spcAft>
              <a:buFont typeface="Symbol" panose="05050102010706020507" pitchFamily="18" charset="2"/>
              <a:buChar char=""/>
            </a:pPr>
            <a:r>
              <a:rPr lang="en-US" sz="1400" b="1" dirty="0">
                <a:solidFill>
                  <a:srgbClr val="D96709"/>
                </a:solidFill>
              </a:rPr>
              <a:t>Imaging Diagnostics Clinic (classes B.5-B.26)</a:t>
            </a:r>
            <a:endParaRPr lang="it-IT" sz="1400" b="1" dirty="0">
              <a:solidFill>
                <a:srgbClr val="D96709"/>
              </a:solidFill>
            </a:endParaRPr>
          </a:p>
        </p:txBody>
      </p:sp>
      <p:sp>
        <p:nvSpPr>
          <p:cNvPr id="12" name="Segnaposto contenuto 2">
            <a:extLst>
              <a:ext uri="{FF2B5EF4-FFF2-40B4-BE49-F238E27FC236}">
                <a16:creationId xmlns:a16="http://schemas.microsoft.com/office/drawing/2014/main" id="{7267BE57-00E4-9BE5-EF65-1E7740CC304B}"/>
              </a:ext>
            </a:extLst>
          </p:cNvPr>
          <p:cNvSpPr txBox="1">
            <a:spLocks/>
          </p:cNvSpPr>
          <p:nvPr/>
        </p:nvSpPr>
        <p:spPr>
          <a:xfrm>
            <a:off x="202547" y="2925848"/>
            <a:ext cx="8465515" cy="5387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150000"/>
              </a:lnSpc>
              <a:spcAft>
                <a:spcPts val="600"/>
              </a:spcAft>
              <a:buFont typeface="Symbol" panose="05050102010706020507" pitchFamily="18" charset="2"/>
              <a:buChar char=""/>
            </a:pPr>
            <a:r>
              <a:rPr lang="en-US" sz="1400" b="1" dirty="0">
                <a:solidFill>
                  <a:srgbClr val="D96709"/>
                </a:solidFill>
              </a:rPr>
              <a:t>Imaging diagnostics (69): Diagnostic radiology</a:t>
            </a:r>
            <a:endParaRPr lang="it-IT" sz="1400" b="1" dirty="0">
              <a:solidFill>
                <a:srgbClr val="D96709"/>
              </a:solidFill>
            </a:endParaRPr>
          </a:p>
        </p:txBody>
      </p:sp>
      <p:sp>
        <p:nvSpPr>
          <p:cNvPr id="3" name="CasellaDiTesto 2">
            <a:extLst>
              <a:ext uri="{FF2B5EF4-FFF2-40B4-BE49-F238E27FC236}">
                <a16:creationId xmlns:a16="http://schemas.microsoft.com/office/drawing/2014/main" id="{AD2B4F75-9234-2CCC-5CD6-F6C6C9ECC03E}"/>
              </a:ext>
            </a:extLst>
          </p:cNvPr>
          <p:cNvSpPr txBox="1"/>
          <p:nvPr/>
        </p:nvSpPr>
        <p:spPr>
          <a:xfrm>
            <a:off x="304800" y="2506729"/>
            <a:ext cx="4572000" cy="338554"/>
          </a:xfrm>
          <a:prstGeom prst="rect">
            <a:avLst/>
          </a:prstGeom>
          <a:noFill/>
        </p:spPr>
        <p:txBody>
          <a:bodyPr wrap="square">
            <a:spAutoFit/>
          </a:bodyPr>
          <a:lstStyle/>
          <a:p>
            <a:r>
              <a:rPr lang="it-IT" sz="1600" b="1" dirty="0" err="1"/>
              <a:t>Accredited</a:t>
            </a:r>
            <a:r>
              <a:rPr lang="it-IT" sz="1600" b="1" dirty="0"/>
              <a:t> Activities </a:t>
            </a:r>
          </a:p>
        </p:txBody>
      </p:sp>
      <p:sp>
        <p:nvSpPr>
          <p:cNvPr id="7" name="Title 1">
            <a:extLst>
              <a:ext uri="{FF2B5EF4-FFF2-40B4-BE49-F238E27FC236}">
                <a16:creationId xmlns:a16="http://schemas.microsoft.com/office/drawing/2014/main" id="{D8B275B6-63A4-FFA0-820B-BE31D9B4DBD3}"/>
              </a:ext>
            </a:extLst>
          </p:cNvPr>
          <p:cNvSpPr>
            <a:spLocks noGrp="1"/>
          </p:cNvSpPr>
          <p:nvPr>
            <p:ph type="title"/>
          </p:nvPr>
        </p:nvSpPr>
        <p:spPr>
          <a:xfrm>
            <a:off x="0" y="125916"/>
            <a:ext cx="8229600" cy="792088"/>
          </a:xfrm>
        </p:spPr>
        <p:txBody>
          <a:bodyPr/>
          <a:lstStyle/>
          <a:p>
            <a:r>
              <a:rPr lang="it-IT" sz="3600" dirty="0"/>
              <a:t>Healthcare Services</a:t>
            </a:r>
          </a:p>
        </p:txBody>
      </p:sp>
    </p:spTree>
    <p:extLst>
      <p:ext uri="{BB962C8B-B14F-4D97-AF65-F5344CB8AC3E}">
        <p14:creationId xmlns:p14="http://schemas.microsoft.com/office/powerpoint/2010/main" val="243368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4643442" y="1844676"/>
            <a:ext cx="4041775" cy="4364038"/>
          </a:xfrm>
          <a:prstGeom prst="rect">
            <a:avLst/>
          </a:prstGeom>
        </p:spPr>
        <p:txBody>
          <a:bodyPr anchor="ctr">
            <a:normAutofit/>
          </a:bodyPr>
          <a:lstStyle/>
          <a:p>
            <a:pPr marL="342900" indent="-342900" defTabSz="457200" fontAlgn="auto">
              <a:spcBef>
                <a:spcPct val="20000"/>
              </a:spcBef>
              <a:spcAft>
                <a:spcPts val="0"/>
              </a:spcAft>
              <a:buFont typeface="Arial"/>
              <a:buNone/>
              <a:defRPr/>
            </a:pPr>
            <a:endParaRPr lang="en-US" sz="2400">
              <a:solidFill>
                <a:schemeClr val="tx1">
                  <a:lumMod val="65000"/>
                  <a:lumOff val="35000"/>
                </a:schemeClr>
              </a:solidFill>
              <a:latin typeface="+mn-lt"/>
              <a:cs typeface="+mn-cs"/>
            </a:endParaRPr>
          </a:p>
        </p:txBody>
      </p:sp>
      <p:sp>
        <p:nvSpPr>
          <p:cNvPr id="4" name="Rettangolo 3"/>
          <p:cNvSpPr/>
          <p:nvPr/>
        </p:nvSpPr>
        <p:spPr>
          <a:xfrm>
            <a:off x="724914" y="1493395"/>
            <a:ext cx="3731771" cy="3213637"/>
          </a:xfrm>
          <a:prstGeom prst="rect">
            <a:avLst/>
          </a:prstGeom>
        </p:spPr>
        <p:txBody>
          <a:bodyPr wrap="square">
            <a:spAutoFit/>
          </a:bodyPr>
          <a:lstStyle/>
          <a:p>
            <a:pPr>
              <a:tabLst>
                <a:tab pos="177800" algn="l"/>
              </a:tabLst>
              <a:defRPr/>
            </a:pPr>
            <a:r>
              <a:rPr lang="it-IT" sz="1600" b="1" dirty="0">
                <a:solidFill>
                  <a:srgbClr val="E3602A"/>
                </a:solidFill>
                <a:cs typeface="Arial" charset="0"/>
              </a:rPr>
              <a:t>Imaging </a:t>
            </a:r>
            <a:r>
              <a:rPr lang="it-IT" sz="1600" b="1" dirty="0" err="1">
                <a:solidFill>
                  <a:srgbClr val="E3602A"/>
                </a:solidFill>
                <a:cs typeface="Arial" charset="0"/>
              </a:rPr>
              <a:t>Diagnostics</a:t>
            </a:r>
            <a:endParaRPr lang="it-IT" sz="1600" b="1" dirty="0">
              <a:solidFill>
                <a:srgbClr val="E3602A"/>
              </a:solidFill>
              <a:cs typeface="Arial" charset="0"/>
            </a:endParaRPr>
          </a:p>
          <a:p>
            <a:pPr marL="177800" indent="-177800">
              <a:lnSpc>
                <a:spcPct val="150000"/>
              </a:lnSpc>
              <a:buFont typeface="Arial" pitchFamily="34" charset="0"/>
              <a:buChar char="•"/>
              <a:tabLst>
                <a:tab pos="177800" algn="l"/>
              </a:tabLst>
              <a:defRPr/>
            </a:pPr>
            <a:r>
              <a:rPr lang="it-IT" sz="1400" dirty="0" err="1"/>
              <a:t>Traditional</a:t>
            </a:r>
            <a:r>
              <a:rPr lang="it-IT" sz="1400" dirty="0"/>
              <a:t> </a:t>
            </a:r>
            <a:r>
              <a:rPr lang="it-IT" sz="1400" dirty="0" err="1"/>
              <a:t>digital</a:t>
            </a:r>
            <a:r>
              <a:rPr lang="it-IT" sz="1400" dirty="0"/>
              <a:t> </a:t>
            </a:r>
            <a:r>
              <a:rPr lang="it-IT" sz="1400" dirty="0" err="1"/>
              <a:t>radiology</a:t>
            </a:r>
            <a:endParaRPr lang="it-IT" sz="1400" dirty="0"/>
          </a:p>
          <a:p>
            <a:pPr marL="177800" indent="-177800">
              <a:lnSpc>
                <a:spcPct val="150000"/>
              </a:lnSpc>
              <a:buFont typeface="Arial" pitchFamily="34" charset="0"/>
              <a:buChar char="•"/>
              <a:tabLst>
                <a:tab pos="177800" algn="l"/>
              </a:tabLst>
              <a:defRPr/>
            </a:pPr>
            <a:r>
              <a:rPr lang="it-IT" sz="1400" dirty="0" err="1"/>
              <a:t>Dental</a:t>
            </a:r>
            <a:r>
              <a:rPr lang="it-IT" sz="1400" dirty="0"/>
              <a:t> </a:t>
            </a:r>
            <a:r>
              <a:rPr lang="it-IT" sz="1400" dirty="0" err="1"/>
              <a:t>Radiology</a:t>
            </a:r>
            <a:endParaRPr lang="it-IT" sz="1400" dirty="0"/>
          </a:p>
          <a:p>
            <a:pPr marL="177800" indent="-177800">
              <a:lnSpc>
                <a:spcPct val="150000"/>
              </a:lnSpc>
              <a:buFont typeface="Arial" pitchFamily="34" charset="0"/>
              <a:buChar char="•"/>
              <a:tabLst>
                <a:tab pos="177800" algn="l"/>
              </a:tabLst>
              <a:defRPr/>
            </a:pPr>
            <a:r>
              <a:rPr lang="it-IT" sz="1400" dirty="0" err="1"/>
              <a:t>Orthopantomography</a:t>
            </a:r>
            <a:endParaRPr lang="it-IT" sz="1400" dirty="0"/>
          </a:p>
          <a:p>
            <a:pPr marL="177800" indent="-177800">
              <a:lnSpc>
                <a:spcPct val="150000"/>
              </a:lnSpc>
              <a:spcBef>
                <a:spcPts val="0"/>
              </a:spcBef>
              <a:buFont typeface="Arial" pitchFamily="34" charset="0"/>
              <a:buChar char="•"/>
              <a:tabLst>
                <a:tab pos="177800" algn="l"/>
              </a:tabLst>
              <a:defRPr/>
            </a:pPr>
            <a:r>
              <a:rPr lang="it-IT" sz="1400" dirty="0" err="1"/>
              <a:t>Mammography</a:t>
            </a:r>
            <a:endParaRPr lang="it-IT" sz="1400" dirty="0"/>
          </a:p>
          <a:p>
            <a:pPr marL="177800" indent="-177800">
              <a:lnSpc>
                <a:spcPct val="150000"/>
              </a:lnSpc>
              <a:buFont typeface="Arial" pitchFamily="34" charset="0"/>
              <a:buChar char="•"/>
              <a:tabLst>
                <a:tab pos="177800" algn="l"/>
              </a:tabLst>
              <a:defRPr/>
            </a:pPr>
            <a:r>
              <a:rPr lang="it-IT" sz="1400" dirty="0" err="1"/>
              <a:t>Ultrasound</a:t>
            </a:r>
            <a:endParaRPr lang="it-IT" sz="1400" dirty="0"/>
          </a:p>
          <a:p>
            <a:pPr marL="177800" indent="-177800">
              <a:lnSpc>
                <a:spcPct val="150000"/>
              </a:lnSpc>
              <a:spcBef>
                <a:spcPts val="0"/>
              </a:spcBef>
              <a:buFont typeface="Arial" pitchFamily="34" charset="0"/>
              <a:buChar char="•"/>
              <a:tabLst>
                <a:tab pos="177800" algn="l"/>
              </a:tabLst>
              <a:defRPr/>
            </a:pPr>
            <a:r>
              <a:rPr lang="it-IT" sz="1400" dirty="0" err="1"/>
              <a:t>Spiral</a:t>
            </a:r>
            <a:r>
              <a:rPr lang="it-IT" sz="1400" dirty="0"/>
              <a:t> CT </a:t>
            </a:r>
            <a:r>
              <a:rPr lang="it-IT" sz="1400" dirty="0" err="1"/>
              <a:t>scan</a:t>
            </a:r>
            <a:endParaRPr lang="it-IT" sz="1400" dirty="0"/>
          </a:p>
          <a:p>
            <a:pPr marL="177800" indent="-177800">
              <a:lnSpc>
                <a:spcPct val="150000"/>
              </a:lnSpc>
              <a:spcBef>
                <a:spcPts val="0"/>
              </a:spcBef>
              <a:buFont typeface="Arial" pitchFamily="34" charset="0"/>
              <a:buChar char="•"/>
              <a:tabLst>
                <a:tab pos="177800" algn="l"/>
              </a:tabLst>
              <a:defRPr/>
            </a:pPr>
            <a:r>
              <a:rPr lang="it-IT" sz="1400" dirty="0" err="1"/>
              <a:t>Osteoarticular</a:t>
            </a:r>
            <a:r>
              <a:rPr lang="it-IT" sz="1400" dirty="0"/>
              <a:t> </a:t>
            </a:r>
            <a:r>
              <a:rPr lang="it-IT" sz="1400" dirty="0" err="1"/>
              <a:t>magnetic</a:t>
            </a:r>
            <a:r>
              <a:rPr lang="it-IT" sz="1400" dirty="0"/>
              <a:t> </a:t>
            </a:r>
            <a:r>
              <a:rPr lang="it-IT" sz="1400" dirty="0" err="1"/>
              <a:t>resonance</a:t>
            </a:r>
            <a:r>
              <a:rPr lang="it-IT" sz="1400" dirty="0"/>
              <a:t> imaging</a:t>
            </a:r>
          </a:p>
          <a:p>
            <a:pPr marL="177800" indent="-177800">
              <a:lnSpc>
                <a:spcPct val="150000"/>
              </a:lnSpc>
              <a:spcBef>
                <a:spcPts val="0"/>
              </a:spcBef>
              <a:buFont typeface="Arial" pitchFamily="34" charset="0"/>
              <a:buChar char="•"/>
              <a:tabLst>
                <a:tab pos="177800" algn="l"/>
              </a:tabLst>
              <a:defRPr/>
            </a:pPr>
            <a:r>
              <a:rPr lang="en-US" sz="1400" dirty="0"/>
              <a:t>Whole body magnetic resonance imaging</a:t>
            </a:r>
          </a:p>
          <a:p>
            <a:pPr marL="177800" indent="-177800">
              <a:lnSpc>
                <a:spcPct val="150000"/>
              </a:lnSpc>
              <a:spcBef>
                <a:spcPts val="0"/>
              </a:spcBef>
              <a:buFont typeface="Arial" pitchFamily="34" charset="0"/>
              <a:buChar char="•"/>
              <a:tabLst>
                <a:tab pos="177800" algn="l"/>
              </a:tabLst>
              <a:defRPr/>
            </a:pPr>
            <a:r>
              <a:rPr lang="it-IT" sz="1400" dirty="0"/>
              <a:t>Bone </a:t>
            </a:r>
            <a:r>
              <a:rPr lang="it-IT" sz="1400" dirty="0" err="1"/>
              <a:t>densitometry</a:t>
            </a:r>
            <a:endParaRPr lang="it-IT" sz="1400" dirty="0"/>
          </a:p>
        </p:txBody>
      </p:sp>
      <p:pic>
        <p:nvPicPr>
          <p:cNvPr id="1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15600"/>
            <a:ext cx="1601730" cy="12012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r>
              <a:rPr lang="it-IT"/>
              <a:t>10/11/2025</a:t>
            </a:r>
          </a:p>
        </p:txBody>
      </p:sp>
      <p:sp>
        <p:nvSpPr>
          <p:cNvPr id="3" name="Segnaposto piè di pagina 2"/>
          <p:cNvSpPr>
            <a:spLocks noGrp="1"/>
          </p:cNvSpPr>
          <p:nvPr>
            <p:ph type="ftr" sz="quarter" idx="11"/>
          </p:nvPr>
        </p:nvSpPr>
        <p:spPr/>
        <p:txBody>
          <a:bodyPr/>
          <a:lstStyle/>
          <a:p>
            <a:r>
              <a:rPr lang="it-IT"/>
              <a:t>Rev.7</a:t>
            </a:r>
          </a:p>
        </p:txBody>
      </p:sp>
      <p:sp>
        <p:nvSpPr>
          <p:cNvPr id="7" name="Title 1">
            <a:extLst>
              <a:ext uri="{FF2B5EF4-FFF2-40B4-BE49-F238E27FC236}">
                <a16:creationId xmlns:a16="http://schemas.microsoft.com/office/drawing/2014/main" id="{49BD35C5-E6F4-7CB3-901C-0AAA21CC0195}"/>
              </a:ext>
            </a:extLst>
          </p:cNvPr>
          <p:cNvSpPr txBox="1">
            <a:spLocks/>
          </p:cNvSpPr>
          <p:nvPr/>
        </p:nvSpPr>
        <p:spPr>
          <a:xfrm>
            <a:off x="317786" y="144482"/>
            <a:ext cx="8651312" cy="1009608"/>
          </a:xfrm>
          <a:prstGeom prst="rect">
            <a:avLst/>
          </a:prstGeom>
        </p:spPr>
        <p:txBody>
          <a:bodyPr vert="horz" lIns="91440" tIns="45720" rIns="91440" bIns="45720" rtlCol="0" anchor="ctr">
            <a:no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pPr>
              <a:defRPr/>
            </a:pPr>
            <a:r>
              <a:rPr lang="it-IT" sz="3200" dirty="0" err="1"/>
              <a:t>Our</a:t>
            </a:r>
            <a:r>
              <a:rPr lang="it-IT" sz="3200" dirty="0"/>
              <a:t> services: </a:t>
            </a:r>
            <a:r>
              <a:rPr lang="it-IT" sz="3200" dirty="0" err="1"/>
              <a:t>details</a:t>
            </a:r>
            <a:endParaRPr lang="it-IT" sz="3200" dirty="0"/>
          </a:p>
          <a:p>
            <a:pPr>
              <a:defRPr/>
            </a:pPr>
            <a:r>
              <a:rPr lang="it-IT" sz="2400" i="1" dirty="0"/>
              <a:t>Imaging </a:t>
            </a:r>
            <a:r>
              <a:rPr lang="it-IT" sz="2400" i="1" dirty="0" err="1"/>
              <a:t>Diagnostics</a:t>
            </a:r>
            <a:endParaRPr lang="it-IT" sz="2400" i="1" dirty="0">
              <a:solidFill>
                <a:schemeClr val="tx1"/>
              </a:solidFill>
            </a:endParaRPr>
          </a:p>
        </p:txBody>
      </p:sp>
      <p:sp>
        <p:nvSpPr>
          <p:cNvPr id="11" name="Rettangolo 10">
            <a:extLst>
              <a:ext uri="{FF2B5EF4-FFF2-40B4-BE49-F238E27FC236}">
                <a16:creationId xmlns:a16="http://schemas.microsoft.com/office/drawing/2014/main" id="{BD6E742D-F4DB-E971-7E91-BDF0869CE9C8}"/>
              </a:ext>
            </a:extLst>
          </p:cNvPr>
          <p:cNvSpPr/>
          <p:nvPr/>
        </p:nvSpPr>
        <p:spPr>
          <a:xfrm>
            <a:off x="4643442" y="1545690"/>
            <a:ext cx="3232978" cy="1397755"/>
          </a:xfrm>
          <a:prstGeom prst="rect">
            <a:avLst/>
          </a:prstGeom>
        </p:spPr>
        <p:txBody>
          <a:bodyPr wrap="square">
            <a:spAutoFit/>
          </a:bodyPr>
          <a:lstStyle/>
          <a:p>
            <a:pPr>
              <a:lnSpc>
                <a:spcPct val="150000"/>
              </a:lnSpc>
              <a:spcBef>
                <a:spcPts val="0"/>
              </a:spcBef>
              <a:tabLst>
                <a:tab pos="177800" algn="l"/>
              </a:tabLst>
              <a:defRPr/>
            </a:pPr>
            <a:r>
              <a:rPr lang="it-IT" sz="1600" b="1" dirty="0" err="1">
                <a:solidFill>
                  <a:srgbClr val="E3602A"/>
                </a:solidFill>
                <a:cs typeface="Arial" charset="0"/>
              </a:rPr>
              <a:t>Instrumental</a:t>
            </a:r>
            <a:r>
              <a:rPr lang="it-IT" sz="1600" b="1" dirty="0">
                <a:solidFill>
                  <a:srgbClr val="E3602A"/>
                </a:solidFill>
                <a:cs typeface="Arial" charset="0"/>
              </a:rPr>
              <a:t> </a:t>
            </a:r>
            <a:r>
              <a:rPr lang="it-IT" sz="1600" b="1" dirty="0" err="1">
                <a:solidFill>
                  <a:srgbClr val="E3602A"/>
                </a:solidFill>
                <a:cs typeface="Arial" charset="0"/>
              </a:rPr>
              <a:t>tests</a:t>
            </a:r>
            <a:endParaRPr lang="it-IT" sz="1600" b="1" dirty="0">
              <a:solidFill>
                <a:srgbClr val="E3602A"/>
              </a:solidFill>
              <a:cs typeface="Arial" charset="0"/>
            </a:endParaRPr>
          </a:p>
          <a:p>
            <a:pPr marL="177800" indent="-177800">
              <a:lnSpc>
                <a:spcPct val="150000"/>
              </a:lnSpc>
              <a:buFont typeface="Arial" pitchFamily="34" charset="0"/>
              <a:buChar char="•"/>
              <a:tabLst>
                <a:tab pos="177800" algn="l"/>
              </a:tabLst>
              <a:defRPr/>
            </a:pPr>
            <a:r>
              <a:rPr lang="en-US" sz="1400" dirty="0"/>
              <a:t>Venous and arterial </a:t>
            </a:r>
            <a:r>
              <a:rPr lang="en-US" sz="1400" dirty="0" err="1"/>
              <a:t>echocolor</a:t>
            </a:r>
            <a:r>
              <a:rPr lang="en-US" sz="1400" dirty="0"/>
              <a:t> </a:t>
            </a:r>
          </a:p>
          <a:p>
            <a:pPr marL="177800" indent="-177800">
              <a:lnSpc>
                <a:spcPct val="150000"/>
              </a:lnSpc>
              <a:buFont typeface="Arial" pitchFamily="34" charset="0"/>
              <a:buChar char="•"/>
              <a:tabLst>
                <a:tab pos="177800" algn="l"/>
              </a:tabLst>
              <a:defRPr/>
            </a:pPr>
            <a:r>
              <a:rPr lang="en-US" sz="1400" dirty="0"/>
              <a:t>Doppler </a:t>
            </a:r>
            <a:r>
              <a:rPr lang="it-IT" sz="1400" dirty="0"/>
              <a:t>Ecocolor doppler SAT</a:t>
            </a:r>
          </a:p>
          <a:p>
            <a:pPr marL="177800" indent="-177800">
              <a:lnSpc>
                <a:spcPct val="150000"/>
              </a:lnSpc>
              <a:buFont typeface="Arial" pitchFamily="34" charset="0"/>
              <a:buChar char="•"/>
              <a:tabLst>
                <a:tab pos="177800" algn="l"/>
              </a:tabLst>
              <a:defRPr/>
            </a:pPr>
            <a:r>
              <a:rPr lang="it-IT" sz="1400" dirty="0" err="1"/>
              <a:t>Vascular</a:t>
            </a:r>
            <a:r>
              <a:rPr lang="it-IT" sz="1400" dirty="0"/>
              <a:t> Doppler </a:t>
            </a:r>
            <a:r>
              <a:rPr lang="it-IT" sz="1400" dirty="0" err="1"/>
              <a:t>ultrasound</a:t>
            </a:r>
            <a:endParaRPr lang="it-IT" sz="1400" dirty="0"/>
          </a:p>
        </p:txBody>
      </p:sp>
      <p:sp>
        <p:nvSpPr>
          <p:cNvPr id="12" name="Segnaposto numero diapositiva 11">
            <a:extLst>
              <a:ext uri="{FF2B5EF4-FFF2-40B4-BE49-F238E27FC236}">
                <a16:creationId xmlns:a16="http://schemas.microsoft.com/office/drawing/2014/main" id="{D520E9AB-1F7C-CBCE-8E70-C00FB0D7A054}"/>
              </a:ext>
            </a:extLst>
          </p:cNvPr>
          <p:cNvSpPr>
            <a:spLocks noGrp="1"/>
          </p:cNvSpPr>
          <p:nvPr>
            <p:ph type="sldNum" sz="quarter" idx="12"/>
          </p:nvPr>
        </p:nvSpPr>
        <p:spPr/>
        <p:txBody>
          <a:bodyPr/>
          <a:lstStyle/>
          <a:p>
            <a:fld id="{6188FD69-2F0E-41E9-8B73-C478284E3C68}" type="slidenum">
              <a:rPr lang="it-IT" smtClean="0"/>
              <a:t>15</a:t>
            </a:fld>
            <a:endParaRPr lang="it-IT"/>
          </a:p>
        </p:txBody>
      </p:sp>
    </p:spTree>
    <p:extLst>
      <p:ext uri="{BB962C8B-B14F-4D97-AF65-F5344CB8AC3E}">
        <p14:creationId xmlns:p14="http://schemas.microsoft.com/office/powerpoint/2010/main" val="166998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77112198-80A7-FBBE-7852-8006AB4354B9}"/>
              </a:ext>
            </a:extLst>
          </p:cNvPr>
          <p:cNvSpPr>
            <a:spLocks noGrp="1"/>
          </p:cNvSpPr>
          <p:nvPr>
            <p:ph sz="half" idx="2"/>
          </p:nvPr>
        </p:nvSpPr>
        <p:spPr>
          <a:xfrm>
            <a:off x="5292079" y="1421402"/>
            <a:ext cx="3735801" cy="1215509"/>
          </a:xfrm>
        </p:spPr>
        <p:txBody>
          <a:bodyPr>
            <a:normAutofit/>
          </a:bodyPr>
          <a:lstStyle/>
          <a:p>
            <a:pPr marL="0" indent="0">
              <a:buNone/>
            </a:pPr>
            <a:endParaRPr lang="it-IT" sz="1300" dirty="0"/>
          </a:p>
          <a:p>
            <a:pPr marL="0" indent="0">
              <a:buNone/>
            </a:pPr>
            <a:endParaRPr lang="it-IT" sz="1300" dirty="0"/>
          </a:p>
        </p:txBody>
      </p:sp>
      <p:sp>
        <p:nvSpPr>
          <p:cNvPr id="5" name="Segnaposto data 4">
            <a:extLst>
              <a:ext uri="{FF2B5EF4-FFF2-40B4-BE49-F238E27FC236}">
                <a16:creationId xmlns:a16="http://schemas.microsoft.com/office/drawing/2014/main" id="{FCBE97A7-F0BD-CE5C-DDD2-441A863BF3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p>
        </p:txBody>
      </p:sp>
      <p:sp>
        <p:nvSpPr>
          <p:cNvPr id="6" name="Segnaposto piè di pagina 5">
            <a:extLst>
              <a:ext uri="{FF2B5EF4-FFF2-40B4-BE49-F238E27FC236}">
                <a16:creationId xmlns:a16="http://schemas.microsoft.com/office/drawing/2014/main" id="{1B9D9089-0EFE-EF05-060B-CEB39A96A9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p>
        </p:txBody>
      </p:sp>
      <p:sp>
        <p:nvSpPr>
          <p:cNvPr id="7" name="Segnaposto numero diapositiva 6">
            <a:extLst>
              <a:ext uri="{FF2B5EF4-FFF2-40B4-BE49-F238E27FC236}">
                <a16:creationId xmlns:a16="http://schemas.microsoft.com/office/drawing/2014/main" id="{A12D11D3-AB93-F7ED-6505-EBEB9FD7FF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Title 1"/>
          <p:cNvSpPr txBox="1">
            <a:spLocks/>
          </p:cNvSpPr>
          <p:nvPr/>
        </p:nvSpPr>
        <p:spPr>
          <a:xfrm>
            <a:off x="76775" y="0"/>
            <a:ext cx="8229600" cy="1114165"/>
          </a:xfrm>
          <a:prstGeom prst="rect">
            <a:avLst/>
          </a:prstGeom>
        </p:spPr>
        <p:txBody>
          <a:bodyPr vert="horz" lIns="91440" tIns="45720" rIns="91440" bIns="45720" rtlCol="0" anchor="ctr">
            <a:no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r>
              <a:rPr lang="it-IT" sz="3200" dirty="0"/>
              <a:t>Agreements (e.g. insurance)</a:t>
            </a:r>
          </a:p>
        </p:txBody>
      </p:sp>
      <p:sp>
        <p:nvSpPr>
          <p:cNvPr id="2" name="Segnaposto contenuto 2">
            <a:extLst>
              <a:ext uri="{FF2B5EF4-FFF2-40B4-BE49-F238E27FC236}">
                <a16:creationId xmlns:a16="http://schemas.microsoft.com/office/drawing/2014/main" id="{E5B96732-94B1-9C12-9CAF-BF441A9CA9D0}"/>
              </a:ext>
            </a:extLst>
          </p:cNvPr>
          <p:cNvSpPr txBox="1">
            <a:spLocks/>
          </p:cNvSpPr>
          <p:nvPr/>
        </p:nvSpPr>
        <p:spPr>
          <a:xfrm>
            <a:off x="377938" y="1135766"/>
            <a:ext cx="8010485" cy="3291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Font typeface="Arial" pitchFamily="34" charset="0"/>
              <a:buNone/>
            </a:pPr>
            <a:r>
              <a:rPr lang="en-US" sz="1400" b="1" i="1" dirty="0">
                <a:solidFill>
                  <a:srgbClr val="E3602A"/>
                </a:solidFill>
              </a:rPr>
              <a:t>Insurance Funds, Private Companies and Associations Agreements</a:t>
            </a:r>
          </a:p>
          <a:p>
            <a:pPr marL="0" indent="0" algn="just">
              <a:buFont typeface="Arial" pitchFamily="34" charset="0"/>
              <a:buNone/>
            </a:pPr>
            <a:r>
              <a:rPr lang="it-IT" sz="1400" dirty="0"/>
              <a:t>The Center </a:t>
            </a:r>
            <a:r>
              <a:rPr lang="en-US" sz="1400" dirty="0"/>
              <a:t>collaborates with various insurance funds, private companies and associations. </a:t>
            </a:r>
          </a:p>
          <a:p>
            <a:pPr marL="0" indent="0" algn="just">
              <a:buFont typeface="Arial" pitchFamily="34" charset="0"/>
              <a:buNone/>
            </a:pPr>
            <a:r>
              <a:rPr lang="en-US" sz="1400" dirty="0"/>
              <a:t>More details are available at:</a:t>
            </a:r>
          </a:p>
          <a:p>
            <a:pPr marL="0" indent="0" algn="just">
              <a:buFont typeface="Arial" pitchFamily="34" charset="0"/>
              <a:buNone/>
            </a:pPr>
            <a:endParaRPr lang="en-US" sz="1400" dirty="0"/>
          </a:p>
          <a:p>
            <a:pPr algn="just">
              <a:lnSpc>
                <a:spcPct val="150000"/>
              </a:lnSpc>
              <a:buFontTx/>
              <a:buChar char="-"/>
            </a:pPr>
            <a:r>
              <a:rPr lang="it-IT" sz="1400" dirty="0">
                <a:hlinkClick r:id="rId2"/>
              </a:rPr>
              <a:t>https://www.alliancemedical.it/fondi-assicurativi</a:t>
            </a:r>
            <a:r>
              <a:rPr lang="it-IT" sz="1400" dirty="0"/>
              <a:t> </a:t>
            </a:r>
          </a:p>
          <a:p>
            <a:pPr marL="0" indent="0" algn="just">
              <a:lnSpc>
                <a:spcPct val="150000"/>
              </a:lnSpc>
              <a:buFont typeface="Arial" pitchFamily="34" charset="0"/>
              <a:buNone/>
            </a:pPr>
            <a:endParaRPr lang="it-IT" sz="1400" dirty="0">
              <a:latin typeface="+mj-lt"/>
            </a:endParaRPr>
          </a:p>
          <a:p>
            <a:pPr marL="0" indent="0" algn="just">
              <a:lnSpc>
                <a:spcPct val="150000"/>
              </a:lnSpc>
              <a:buFont typeface="Arial" pitchFamily="34" charset="0"/>
              <a:buNone/>
            </a:pPr>
            <a:endParaRPr lang="it-IT" sz="1500" dirty="0">
              <a:latin typeface="+mj-lt"/>
            </a:endParaRPr>
          </a:p>
          <a:p>
            <a:pPr marL="177800" indent="0" algn="just">
              <a:lnSpc>
                <a:spcPct val="150000"/>
              </a:lnSpc>
              <a:buFont typeface="Arial" pitchFamily="34" charset="0"/>
              <a:buNone/>
            </a:pPr>
            <a:endParaRPr lang="it-IT" sz="1500" dirty="0">
              <a:highlight>
                <a:srgbClr val="FFFF00"/>
              </a:highlight>
              <a:latin typeface="+mj-lt"/>
            </a:endParaRPr>
          </a:p>
        </p:txBody>
      </p:sp>
    </p:spTree>
    <p:extLst>
      <p:ext uri="{BB962C8B-B14F-4D97-AF65-F5344CB8AC3E}">
        <p14:creationId xmlns:p14="http://schemas.microsoft.com/office/powerpoint/2010/main" val="178940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contenuto 2"/>
          <p:cNvSpPr>
            <a:spLocks noGrp="1"/>
          </p:cNvSpPr>
          <p:nvPr>
            <p:ph sz="half" idx="1"/>
          </p:nvPr>
        </p:nvSpPr>
        <p:spPr>
          <a:xfrm>
            <a:off x="179512" y="764704"/>
            <a:ext cx="8748972" cy="5591650"/>
          </a:xfrm>
        </p:spPr>
        <p:txBody>
          <a:bodyPr>
            <a:noAutofit/>
          </a:bodyPr>
          <a:lstStyle/>
          <a:p>
            <a:pPr marL="0" lvl="0" indent="0" algn="just">
              <a:buNone/>
            </a:pPr>
            <a:r>
              <a:rPr lang="en-US" sz="1400" dirty="0"/>
              <a:t>Access to the structure and orientation within it is guaranteed to users through the provision of a series of measures, which involve the presence of signs of easy visibility and understanding, even by foreign users (</a:t>
            </a:r>
            <a:r>
              <a:rPr lang="en-US" sz="1400" dirty="0" err="1"/>
              <a:t>eg.</a:t>
            </a:r>
            <a:r>
              <a:rPr lang="en-US" sz="1400" dirty="0"/>
              <a:t> safety signs, formed by colors and unique drawings) and signs also placed outside the structure, if necessary (e.g. indication of entrances / exits, dedicated parking lots, etc.).</a:t>
            </a:r>
          </a:p>
          <a:p>
            <a:pPr marL="0" lvl="0" indent="0" algn="just">
              <a:buNone/>
            </a:pPr>
            <a:endParaRPr lang="it-IT" sz="900" u="sng" dirty="0">
              <a:solidFill>
                <a:srgbClr val="FF0000"/>
              </a:solidFill>
            </a:endParaRPr>
          </a:p>
          <a:p>
            <a:pPr marL="0" indent="0" algn="just">
              <a:buNone/>
            </a:pPr>
            <a:r>
              <a:rPr lang="en-US" sz="1400" dirty="0"/>
              <a:t>The Centre shall also take all measures it considers essential for the reduction of differences in access and the protection of citizens who are fragile or belonging to risk groups:</a:t>
            </a:r>
          </a:p>
          <a:p>
            <a:pPr marL="628650" indent="0" algn="just">
              <a:buNone/>
            </a:pPr>
            <a:endParaRPr lang="it-IT" sz="800" dirty="0"/>
          </a:p>
          <a:p>
            <a:pPr marL="1258888" indent="-355600" algn="just">
              <a:buFont typeface="Wingdings" panose="05000000000000000000" pitchFamily="2" charset="2"/>
              <a:buChar char="v"/>
            </a:pPr>
            <a:r>
              <a:rPr lang="en-US" sz="1400" dirty="0"/>
              <a:t>assistance to the blind and visually impaired in accessing diagnostic services both at the time of booking and at the time of acceptance and execution; access is also allowed for guide dogs;</a:t>
            </a:r>
          </a:p>
          <a:p>
            <a:pPr marL="903288" indent="0" algn="just">
              <a:buNone/>
            </a:pPr>
            <a:endParaRPr lang="it-IT" sz="1400" dirty="0"/>
          </a:p>
          <a:p>
            <a:pPr marL="1258888" indent="-355600" algn="just">
              <a:buFont typeface="Wingdings" panose="05000000000000000000" pitchFamily="2" charset="2"/>
              <a:buChar char="v"/>
            </a:pPr>
            <a:r>
              <a:rPr lang="en-US" sz="1400" dirty="0"/>
              <a:t>assistance to the deaf and hearing impaired in accessing the diagnostic services both at the time of booking and at the time of acceptance and execution; </a:t>
            </a:r>
          </a:p>
          <a:p>
            <a:pPr marL="903288" indent="0" algn="just">
              <a:buNone/>
            </a:pPr>
            <a:endParaRPr lang="it-IT" sz="1400" dirty="0">
              <a:solidFill>
                <a:srgbClr val="FF0000"/>
              </a:solidFill>
            </a:endParaRPr>
          </a:p>
          <a:p>
            <a:pPr marL="1258888" indent="-355600" algn="just">
              <a:buFont typeface="Wingdings" panose="05000000000000000000" pitchFamily="2" charset="2"/>
              <a:buChar char="v"/>
            </a:pPr>
            <a:r>
              <a:rPr lang="en-US" sz="1400" dirty="0"/>
              <a:t>possibility of access for accompanying persons in the case of diagnostic tests to children and persons in conditions of psychophysical distress;</a:t>
            </a:r>
          </a:p>
          <a:p>
            <a:pPr marL="903288" indent="0" algn="just">
              <a:buNone/>
            </a:pPr>
            <a:endParaRPr lang="it-IT" sz="1200" dirty="0">
              <a:solidFill>
                <a:srgbClr val="FF0000"/>
              </a:solidFill>
            </a:endParaRPr>
          </a:p>
          <a:p>
            <a:pPr marL="1258888" indent="-355600" algn="just">
              <a:buFont typeface="Wingdings" panose="05000000000000000000" pitchFamily="2" charset="2"/>
              <a:buChar char="v"/>
            </a:pPr>
            <a:r>
              <a:rPr lang="en-US" sz="1400" dirty="0"/>
              <a:t>previously at the stage of acceptance to clearly pregnant women, to children under the age of 3 years, to persons with disabilities and their accompanying persons.</a:t>
            </a:r>
          </a:p>
          <a:p>
            <a:pPr marL="1258888" indent="-355600" algn="just">
              <a:buFont typeface="Wingdings" panose="05000000000000000000" pitchFamily="2" charset="2"/>
              <a:buChar char="v"/>
            </a:pPr>
            <a:endParaRPr lang="it-IT" sz="1400" dirty="0"/>
          </a:p>
          <a:p>
            <a:pPr marL="1189038" indent="-285750" algn="just">
              <a:buFont typeface="Wingdings" panose="05000000000000000000" pitchFamily="2" charset="2"/>
              <a:buChar char="v"/>
            </a:pPr>
            <a:r>
              <a:rPr lang="en-US" sz="1400" dirty="0"/>
              <a:t>priority for stretcher patients* and patients with motor difficulties. Please report the problem at the time of booking.</a:t>
            </a:r>
          </a:p>
          <a:p>
            <a:pPr marL="361950" indent="0" algn="just">
              <a:buNone/>
            </a:pPr>
            <a:endParaRPr lang="it-IT" sz="1100" dirty="0"/>
          </a:p>
          <a:p>
            <a:pPr marL="361950" indent="0" algn="just">
              <a:buNone/>
            </a:pPr>
            <a:r>
              <a:rPr lang="it-IT" sz="1100" dirty="0"/>
              <a:t>*</a:t>
            </a:r>
            <a:r>
              <a:rPr lang="en-US" sz="1100" dirty="0"/>
              <a:t> Access to stretchers is prohibited at the premises of the center. If the patient's conditions allow, he or she is transported in a wheelchair. If this is not the case, otherwise, the patient cannot be accepted..</a:t>
            </a:r>
          </a:p>
          <a:p>
            <a:pPr marL="903288" lvl="0" indent="0" algn="just">
              <a:spcBef>
                <a:spcPts val="0"/>
              </a:spcBef>
              <a:buNone/>
            </a:pPr>
            <a:endParaRPr lang="it-IT" sz="1600" b="1" u="sng" baseline="30000" dirty="0">
              <a:solidFill>
                <a:srgbClr val="FF0000"/>
              </a:solidFill>
            </a:endParaRPr>
          </a:p>
        </p:txBody>
      </p:sp>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olo 1"/>
          <p:cNvSpPr>
            <a:spLocks noGrp="1"/>
          </p:cNvSpPr>
          <p:nvPr>
            <p:ph type="title"/>
          </p:nvPr>
        </p:nvSpPr>
        <p:spPr>
          <a:xfrm>
            <a:off x="204074" y="-27384"/>
            <a:ext cx="7653536" cy="792088"/>
          </a:xfrm>
        </p:spPr>
        <p:txBody>
          <a:bodyPr/>
          <a:lstStyle/>
          <a:p>
            <a:r>
              <a:rPr lang="it-IT" dirty="0"/>
              <a:t>Access to </a:t>
            </a:r>
            <a:r>
              <a:rPr lang="it-IT" dirty="0" err="1"/>
              <a:t>Clinic’s</a:t>
            </a:r>
            <a:r>
              <a:rPr lang="it-IT" dirty="0"/>
              <a:t> activities</a:t>
            </a:r>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3" name="Picture 2" descr="http://www.tutelacivium.it/public/images/stories/MyImages/homepage/non%20ved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16" y="2348880"/>
            <a:ext cx="627976" cy="648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sordionline.com/sito/wp-content/uploads/2015/05/Lis_parisell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1" r="22515"/>
          <a:stretch/>
        </p:blipFill>
        <p:spPr bwMode="auto">
          <a:xfrm>
            <a:off x="204074" y="3140968"/>
            <a:ext cx="767526" cy="4375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emigrazione-notizie.org/public/upload/users/604393363/servizi_sociali_disegn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717032"/>
            <a:ext cx="921700" cy="57606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o 15"/>
          <p:cNvGrpSpPr/>
          <p:nvPr/>
        </p:nvGrpSpPr>
        <p:grpSpPr>
          <a:xfrm>
            <a:off x="179512" y="4509120"/>
            <a:ext cx="820892" cy="432048"/>
            <a:chOff x="-1764704" y="1196752"/>
            <a:chExt cx="2006531" cy="923503"/>
          </a:xfrm>
        </p:grpSpPr>
        <p:pic>
          <p:nvPicPr>
            <p:cNvPr id="1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4704" y="1196752"/>
              <a:ext cx="1296144" cy="92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560" y="1196752"/>
              <a:ext cx="710387" cy="92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 name="Picture 2" descr="https://encrypted-tbn1.gstatic.com/images?q=tbn:ANd9GcRXTe7KToPqSbTixk3JuTHpzdrV4lzKKARc0EpJ0jVqAj5mpXzh"/>
          <p:cNvPicPr>
            <a:picLocks noChangeAspect="1" noChangeArrowheads="1"/>
          </p:cNvPicPr>
          <p:nvPr/>
        </p:nvPicPr>
        <p:blipFill rotWithShape="1">
          <a:blip r:embed="rId7">
            <a:extLst>
              <a:ext uri="{28A0092B-C50C-407E-A947-70E740481C1C}">
                <a14:useLocalDpi xmlns:a14="http://schemas.microsoft.com/office/drawing/2010/main" val="0"/>
              </a:ext>
            </a:extLst>
          </a:blip>
          <a:srcRect b="20530"/>
          <a:stretch/>
        </p:blipFill>
        <p:spPr bwMode="auto">
          <a:xfrm>
            <a:off x="179512" y="5229200"/>
            <a:ext cx="820453" cy="4509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D96C6D31-53B3-843E-86EF-346A84AFEB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p>
        </p:txBody>
      </p:sp>
    </p:spTree>
    <p:extLst>
      <p:ext uri="{BB962C8B-B14F-4D97-AF65-F5344CB8AC3E}">
        <p14:creationId xmlns:p14="http://schemas.microsoft.com/office/powerpoint/2010/main" val="31447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olo 1"/>
          <p:cNvSpPr>
            <a:spLocks noGrp="1"/>
          </p:cNvSpPr>
          <p:nvPr>
            <p:ph type="title"/>
          </p:nvPr>
        </p:nvSpPr>
        <p:spPr>
          <a:xfrm>
            <a:off x="80495" y="-1190"/>
            <a:ext cx="7543732" cy="711000"/>
          </a:xfrm>
        </p:spPr>
        <p:txBody>
          <a:bodyPr>
            <a:normAutofit/>
          </a:bodyPr>
          <a:lstStyle/>
          <a:p>
            <a:r>
              <a:rPr lang="it-IT" sz="3200" dirty="0" err="1"/>
              <a:t>Waiting</a:t>
            </a:r>
            <a:r>
              <a:rPr lang="it-IT" sz="3200" dirty="0"/>
              <a:t> Times</a:t>
            </a:r>
          </a:p>
        </p:txBody>
      </p:sp>
      <p:sp>
        <p:nvSpPr>
          <p:cNvPr id="4" name="Segnaposto data 3"/>
          <p:cNvSpPr>
            <a:spLocks noGrp="1"/>
          </p:cNvSpPr>
          <p:nvPr>
            <p:ph type="dt" sz="half" idx="10"/>
          </p:nvPr>
        </p:nvSpPr>
        <p:spPr/>
        <p:txBody>
          <a:bodyPr/>
          <a:lstStyle/>
          <a:p>
            <a:r>
              <a:rPr lang="it-IT"/>
              <a:t>10/11/2025</a:t>
            </a:r>
          </a:p>
        </p:txBody>
      </p:sp>
      <p:sp>
        <p:nvSpPr>
          <p:cNvPr id="5" name="Segnaposto piè di pagina 4"/>
          <p:cNvSpPr>
            <a:spLocks noGrp="1"/>
          </p:cNvSpPr>
          <p:nvPr>
            <p:ph type="ftr" sz="quarter" idx="11"/>
          </p:nvPr>
        </p:nvSpPr>
        <p:spPr/>
        <p:txBody>
          <a:bodyPr/>
          <a:lstStyle/>
          <a:p>
            <a:r>
              <a:rPr lang="it-IT"/>
              <a:t>Rev.7</a:t>
            </a:r>
          </a:p>
        </p:txBody>
      </p:sp>
      <p:sp>
        <p:nvSpPr>
          <p:cNvPr id="7" name="Segnaposto contenuto 2">
            <a:extLst>
              <a:ext uri="{FF2B5EF4-FFF2-40B4-BE49-F238E27FC236}">
                <a16:creationId xmlns:a16="http://schemas.microsoft.com/office/drawing/2014/main" id="{02AAC54E-6913-6ACB-6B5F-1F9A6DE80930}"/>
              </a:ext>
            </a:extLst>
          </p:cNvPr>
          <p:cNvSpPr txBox="1">
            <a:spLocks/>
          </p:cNvSpPr>
          <p:nvPr/>
        </p:nvSpPr>
        <p:spPr>
          <a:xfrm>
            <a:off x="263126" y="4919450"/>
            <a:ext cx="5399590" cy="1519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defRPr/>
            </a:pPr>
            <a:endParaRPr lang="it-IT" sz="1300"/>
          </a:p>
        </p:txBody>
      </p:sp>
      <p:sp>
        <p:nvSpPr>
          <p:cNvPr id="2" name="Segnaposto numero diapositiva 1">
            <a:extLst>
              <a:ext uri="{FF2B5EF4-FFF2-40B4-BE49-F238E27FC236}">
                <a16:creationId xmlns:a16="http://schemas.microsoft.com/office/drawing/2014/main" id="{0E68967B-8EBD-428F-60C8-0AB3709A36DC}"/>
              </a:ext>
            </a:extLst>
          </p:cNvPr>
          <p:cNvSpPr>
            <a:spLocks noGrp="1"/>
          </p:cNvSpPr>
          <p:nvPr>
            <p:ph type="sldNum" sz="quarter" idx="12"/>
          </p:nvPr>
        </p:nvSpPr>
        <p:spPr/>
        <p:txBody>
          <a:bodyPr/>
          <a:lstStyle/>
          <a:p>
            <a:fld id="{6188FD69-2F0E-41E9-8B73-C478284E3C68}" type="slidenum">
              <a:rPr lang="it-IT" smtClean="0"/>
              <a:t>18</a:t>
            </a:fld>
            <a:endParaRPr lang="it-IT"/>
          </a:p>
        </p:txBody>
      </p:sp>
      <p:sp>
        <p:nvSpPr>
          <p:cNvPr id="3" name="CasellaDiTesto 2">
            <a:extLst>
              <a:ext uri="{FF2B5EF4-FFF2-40B4-BE49-F238E27FC236}">
                <a16:creationId xmlns:a16="http://schemas.microsoft.com/office/drawing/2014/main" id="{F47E0974-9FAB-9068-C4B1-4260410C090F}"/>
              </a:ext>
            </a:extLst>
          </p:cNvPr>
          <p:cNvSpPr txBox="1"/>
          <p:nvPr/>
        </p:nvSpPr>
        <p:spPr>
          <a:xfrm>
            <a:off x="237652" y="672094"/>
            <a:ext cx="7862740" cy="1815882"/>
          </a:xfrm>
          <a:prstGeom prst="rect">
            <a:avLst/>
          </a:prstGeom>
          <a:noFill/>
        </p:spPr>
        <p:txBody>
          <a:bodyPr wrap="square" lIns="91440" tIns="45720" rIns="91440" bIns="45720" anchor="t">
            <a:spAutoFit/>
          </a:bodyPr>
          <a:lstStyle/>
          <a:p>
            <a:r>
              <a:rPr lang="en-US" sz="1400" dirty="0"/>
              <a:t>Appointments for services available through accreditation can be booked through the CUP system, ensuring the eligibility of the waiting lists. Waiting times can be checked at the following link </a:t>
            </a:r>
            <a:r>
              <a:rPr lang="it-IT" sz="1400" dirty="0">
                <a:hlinkClick r:id="rId3"/>
              </a:rPr>
              <a:t>https://media.alliancemedical.it/assets/Tempi_Lista_Attesa_Veneto_Guizza_Padova_Medica_23c5853103.pdf</a:t>
            </a:r>
            <a:r>
              <a:rPr lang="it-IT" sz="1400" dirty="0"/>
              <a:t> </a:t>
            </a:r>
          </a:p>
          <a:p>
            <a:pPr algn="just"/>
            <a:r>
              <a:rPr lang="en-US" sz="1400" dirty="0"/>
              <a:t>For private services, the maximum waiting times are listed below.</a:t>
            </a:r>
            <a:endParaRPr lang="it-IT" sz="1400" dirty="0"/>
          </a:p>
          <a:p>
            <a:pPr algn="just"/>
            <a:endParaRPr lang="it-IT" sz="1400" dirty="0"/>
          </a:p>
          <a:p>
            <a:pPr algn="just"/>
            <a:endParaRPr lang="it-IT" sz="1400" dirty="0"/>
          </a:p>
          <a:p>
            <a:pPr algn="just"/>
            <a:endParaRPr lang="it-IT" sz="1400" dirty="0"/>
          </a:p>
        </p:txBody>
      </p:sp>
      <p:graphicFrame>
        <p:nvGraphicFramePr>
          <p:cNvPr id="10" name="Tabella 9">
            <a:extLst>
              <a:ext uri="{FF2B5EF4-FFF2-40B4-BE49-F238E27FC236}">
                <a16:creationId xmlns:a16="http://schemas.microsoft.com/office/drawing/2014/main" id="{7F9CAA97-355C-0DBD-8055-FC1458F1BBF9}"/>
              </a:ext>
            </a:extLst>
          </p:cNvPr>
          <p:cNvGraphicFramePr>
            <a:graphicFrameLocks noGrp="1"/>
          </p:cNvGraphicFramePr>
          <p:nvPr>
            <p:extLst>
              <p:ext uri="{D42A27DB-BD31-4B8C-83A1-F6EECF244321}">
                <p14:modId xmlns:p14="http://schemas.microsoft.com/office/powerpoint/2010/main" val="2563648331"/>
              </p:ext>
            </p:extLst>
          </p:nvPr>
        </p:nvGraphicFramePr>
        <p:xfrm>
          <a:off x="1259632" y="2071868"/>
          <a:ext cx="6000328" cy="4393933"/>
        </p:xfrm>
        <a:graphic>
          <a:graphicData uri="http://schemas.openxmlformats.org/drawingml/2006/table">
            <a:tbl>
              <a:tblPr firstRow="1" bandRow="1">
                <a:tableStyleId>{5C22544A-7EE6-4342-B048-85BDC9FD1C3A}</a:tableStyleId>
              </a:tblPr>
              <a:tblGrid>
                <a:gridCol w="2201973">
                  <a:extLst>
                    <a:ext uri="{9D8B030D-6E8A-4147-A177-3AD203B41FA5}">
                      <a16:colId xmlns:a16="http://schemas.microsoft.com/office/drawing/2014/main" val="912583705"/>
                    </a:ext>
                  </a:extLst>
                </a:gridCol>
                <a:gridCol w="2130204">
                  <a:extLst>
                    <a:ext uri="{9D8B030D-6E8A-4147-A177-3AD203B41FA5}">
                      <a16:colId xmlns:a16="http://schemas.microsoft.com/office/drawing/2014/main" val="771539245"/>
                    </a:ext>
                  </a:extLst>
                </a:gridCol>
                <a:gridCol w="1668151">
                  <a:extLst>
                    <a:ext uri="{9D8B030D-6E8A-4147-A177-3AD203B41FA5}">
                      <a16:colId xmlns:a16="http://schemas.microsoft.com/office/drawing/2014/main" val="2416177528"/>
                    </a:ext>
                  </a:extLst>
                </a:gridCol>
              </a:tblGrid>
              <a:tr h="182999">
                <a:tc gridSpan="3">
                  <a:txBody>
                    <a:bodyPr/>
                    <a:lstStyle/>
                    <a:p>
                      <a:pPr algn="ctr" rtl="0" fontAlgn="ctr"/>
                      <a:r>
                        <a:rPr lang="it-IT" sz="1300" u="none" strike="noStrike" dirty="0">
                          <a:effectLst/>
                        </a:rPr>
                        <a:t>Maximum </a:t>
                      </a:r>
                      <a:r>
                        <a:rPr lang="it-IT" sz="1300" u="none" strike="noStrike" dirty="0" err="1">
                          <a:effectLst/>
                        </a:rPr>
                        <a:t>waiting</a:t>
                      </a:r>
                      <a:r>
                        <a:rPr lang="it-IT" sz="1300" u="none" strike="noStrike" dirty="0">
                          <a:effectLst/>
                        </a:rPr>
                        <a:t> times</a:t>
                      </a:r>
                      <a:endParaRPr lang="it-IT" sz="1300" b="1" i="0" u="none" strike="noStrike" dirty="0">
                        <a:solidFill>
                          <a:srgbClr val="FFFFFF"/>
                        </a:solidFill>
                        <a:effectLst/>
                        <a:latin typeface="Calibri" panose="020F0502020204030204" pitchFamily="34" charset="0"/>
                      </a:endParaRPr>
                    </a:p>
                  </a:txBody>
                  <a:tcPr marL="4175" marR="4175" marT="4175"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420694366"/>
                  </a:ext>
                </a:extLst>
              </a:tr>
              <a:tr h="304369">
                <a:tc>
                  <a:txBody>
                    <a:bodyPr/>
                    <a:lstStyle/>
                    <a:p>
                      <a:pPr algn="ctr" rtl="0" fontAlgn="ctr"/>
                      <a:r>
                        <a:rPr lang="it-IT" sz="1300" b="1" u="none" strike="noStrike" dirty="0">
                          <a:effectLst/>
                        </a:rPr>
                        <a:t>Service</a:t>
                      </a:r>
                      <a:endParaRPr lang="it-IT" sz="1300" b="1" i="0" u="none" strike="noStrike" dirty="0">
                        <a:solidFill>
                          <a:srgbClr val="FFFFFF"/>
                        </a:solidFill>
                        <a:effectLst/>
                        <a:latin typeface="Calibri" panose="020F0502020204030204" pitchFamily="34" charset="0"/>
                      </a:endParaRPr>
                    </a:p>
                  </a:txBody>
                  <a:tcPr marL="4175" marR="4175" marT="4175" marB="0" anchor="ctr"/>
                </a:tc>
                <a:tc>
                  <a:txBody>
                    <a:bodyPr/>
                    <a:lstStyle/>
                    <a:p>
                      <a:pPr algn="ctr"/>
                      <a:r>
                        <a:rPr lang="it-IT" sz="1400" b="1" dirty="0">
                          <a:latin typeface="+mn-lt"/>
                        </a:rPr>
                        <a:t>AULSS</a:t>
                      </a:r>
                    </a:p>
                  </a:txBody>
                  <a:tcPr marL="4175" marR="4175" marT="4175" marB="0" anchor="ctr"/>
                </a:tc>
                <a:tc>
                  <a:txBody>
                    <a:bodyPr/>
                    <a:lstStyle/>
                    <a:p>
                      <a:pPr algn="ctr" rtl="0" fontAlgn="ctr"/>
                      <a:r>
                        <a:rPr lang="it-IT" sz="1400" b="1" u="none" strike="noStrike" dirty="0">
                          <a:effectLst/>
                          <a:latin typeface="+mn-lt"/>
                        </a:rPr>
                        <a:t>Private</a:t>
                      </a:r>
                      <a:endParaRPr lang="it-IT" sz="1400" b="1" i="0" u="none" strike="noStrike" dirty="0">
                        <a:solidFill>
                          <a:srgbClr val="FFFFFF"/>
                        </a:solidFill>
                        <a:effectLst/>
                        <a:latin typeface="+mn-lt"/>
                      </a:endParaRPr>
                    </a:p>
                  </a:txBody>
                  <a:tcPr marL="4175" marR="4175" marT="4175" marB="0" anchor="ctr"/>
                </a:tc>
                <a:extLst>
                  <a:ext uri="{0D108BD9-81ED-4DB2-BD59-A6C34878D82A}">
                    <a16:rowId xmlns:a16="http://schemas.microsoft.com/office/drawing/2014/main" val="3655160386"/>
                  </a:ext>
                </a:extLst>
              </a:tr>
              <a:tr h="293700">
                <a:tc>
                  <a:txBody>
                    <a:bodyPr/>
                    <a:lstStyle/>
                    <a:p>
                      <a:pPr algn="l" rtl="0" fontAlgn="ctr"/>
                      <a:r>
                        <a:rPr lang="it-IT" sz="1200" u="none" strike="noStrike" dirty="0" err="1">
                          <a:effectLst/>
                        </a:rPr>
                        <a:t>Angiology</a:t>
                      </a:r>
                      <a:endParaRPr lang="it-IT" sz="1200" b="0" i="0" u="none" strike="noStrike" dirty="0">
                        <a:solidFill>
                          <a:srgbClr val="000000"/>
                        </a:solidFill>
                        <a:effectLst/>
                        <a:latin typeface="Calibri" panose="020F0502020204030204" pitchFamily="34" charset="0"/>
                      </a:endParaRPr>
                    </a:p>
                  </a:txBody>
                  <a:tcPr marL="4175" marR="4175" marT="4175" marB="0" anchor="ctr"/>
                </a:tc>
                <a:tc>
                  <a:txBody>
                    <a:bodyPr/>
                    <a:lstStyle/>
                    <a:p>
                      <a:pPr algn="ctr"/>
                      <a:r>
                        <a:rPr lang="it-IT" sz="1200">
                          <a:solidFill>
                            <a:schemeClr val="tx1"/>
                          </a:solidFill>
                          <a:latin typeface="+mn-lt"/>
                        </a:rPr>
                        <a:t>NA</a:t>
                      </a:r>
                    </a:p>
                  </a:txBody>
                  <a:tcPr marL="4175" marR="4175" marT="4175" marB="0" anchor="ctr"/>
                </a:tc>
                <a:tc>
                  <a:txBody>
                    <a:bodyPr/>
                    <a:lstStyle/>
                    <a:p>
                      <a:pPr algn="ctr" rtl="0" fontAlgn="ctr"/>
                      <a:r>
                        <a:rPr lang="it-IT" sz="1200" u="none" strike="noStrike" dirty="0">
                          <a:effectLst/>
                          <a:latin typeface="+mn-lt"/>
                        </a:rPr>
                        <a:t>2 days</a:t>
                      </a:r>
                      <a:endParaRPr lang="it-IT" sz="1200" b="0" i="0" u="none" strike="noStrike" dirty="0">
                        <a:solidFill>
                          <a:srgbClr val="000000"/>
                        </a:solidFill>
                        <a:effectLst/>
                        <a:latin typeface="+mn-lt"/>
                      </a:endParaRPr>
                    </a:p>
                  </a:txBody>
                  <a:tcPr marL="4175" marR="4175" marT="4175" marB="0" anchor="ctr"/>
                </a:tc>
                <a:extLst>
                  <a:ext uri="{0D108BD9-81ED-4DB2-BD59-A6C34878D82A}">
                    <a16:rowId xmlns:a16="http://schemas.microsoft.com/office/drawing/2014/main" val="2629366773"/>
                  </a:ext>
                </a:extLst>
              </a:tr>
              <a:tr h="257995">
                <a:tc>
                  <a:txBody>
                    <a:bodyPr/>
                    <a:lstStyle/>
                    <a:p>
                      <a:pPr marL="0" algn="l" defTabSz="914400" rtl="0" eaLnBrk="1" fontAlgn="ctr" latinLnBrk="0" hangingPunct="1"/>
                      <a:r>
                        <a:rPr lang="it-IT" sz="1200" u="none" strike="noStrike" kern="1200" dirty="0" err="1">
                          <a:solidFill>
                            <a:schemeClr val="dk1"/>
                          </a:solidFill>
                          <a:effectLst/>
                          <a:latin typeface="+mn-lt"/>
                          <a:ea typeface="+mn-ea"/>
                          <a:cs typeface="+mn-cs"/>
                        </a:rPr>
                        <a:t>Cardiology</a:t>
                      </a:r>
                      <a:endParaRPr lang="it-IT" sz="12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black"/>
                          </a:solidFill>
                          <a:effectLst/>
                          <a:uLnTx/>
                          <a:uFillTx/>
                          <a:latin typeface="+mn-lt"/>
                          <a:ea typeface="+mn-ea"/>
                          <a:cs typeface="+mn-cs"/>
                        </a:rPr>
                        <a:t>AULSS’s</a:t>
                      </a:r>
                      <a:r>
                        <a:rPr kumimoji="0" lang="it-IT" sz="1200" b="0" i="0" u="none" strike="noStrike" kern="1200" cap="none" spc="0" normalizeH="0" baseline="0" noProof="0" dirty="0">
                          <a:ln>
                            <a:noFill/>
                          </a:ln>
                          <a:solidFill>
                            <a:prstClr val="black"/>
                          </a:solidFill>
                          <a:effectLst/>
                          <a:uLnTx/>
                          <a:uFillTx/>
                          <a:latin typeface="+mn-lt"/>
                          <a:ea typeface="+mn-ea"/>
                          <a:cs typeface="+mn-cs"/>
                        </a:rPr>
                        <a:t> website</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579687416"/>
                  </a:ext>
                </a:extLst>
              </a:tr>
              <a:tr h="261688">
                <a:tc>
                  <a:txBody>
                    <a:bodyPr/>
                    <a:lstStyle/>
                    <a:p>
                      <a:pPr marL="0" algn="l" defTabSz="914400" rtl="0" eaLnBrk="1" fontAlgn="ctr" latinLnBrk="0" hangingPunct="1"/>
                      <a:r>
                        <a:rPr lang="it-IT" sz="1200" u="none" strike="noStrike" kern="1200" dirty="0">
                          <a:solidFill>
                            <a:schemeClr val="dk1"/>
                          </a:solidFill>
                          <a:effectLst/>
                          <a:latin typeface="+mn-lt"/>
                          <a:ea typeface="+mn-ea"/>
                          <a:cs typeface="+mn-cs"/>
                        </a:rPr>
                        <a:t>US</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44548040"/>
                  </a:ext>
                </a:extLst>
              </a:tr>
              <a:tr h="218660">
                <a:tc>
                  <a:txBody>
                    <a:bodyPr/>
                    <a:lstStyle/>
                    <a:p>
                      <a:pPr marL="0" algn="l" defTabSz="914400" rtl="0" eaLnBrk="1" fontAlgn="ctr" latinLnBrk="0" hangingPunct="1"/>
                      <a:r>
                        <a:rPr lang="it-IT" sz="1200" u="none" strike="noStrike" kern="1200" dirty="0">
                          <a:solidFill>
                            <a:schemeClr val="dk1"/>
                          </a:solidFill>
                          <a:effectLst/>
                          <a:latin typeface="+mn-lt"/>
                          <a:ea typeface="+mn-ea"/>
                          <a:cs typeface="+mn-cs"/>
                        </a:rPr>
                        <a:t>Dynamic US</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3427892896"/>
                  </a:ext>
                </a:extLst>
              </a:tr>
              <a:tr h="269769">
                <a:tc>
                  <a:txBody>
                    <a:bodyPr/>
                    <a:lstStyle/>
                    <a:p>
                      <a:pPr marL="0" algn="l" defTabSz="914400" rtl="0" eaLnBrk="1" fontAlgn="ctr" latinLnBrk="0" hangingPunct="1"/>
                      <a:r>
                        <a:rPr lang="it-IT" sz="1200" u="none" strike="noStrike" kern="1200" dirty="0">
                          <a:solidFill>
                            <a:schemeClr val="dk1"/>
                          </a:solidFill>
                          <a:effectLst/>
                          <a:latin typeface="+mn-lt"/>
                          <a:ea typeface="+mn-ea"/>
                          <a:cs typeface="+mn-cs"/>
                        </a:rPr>
                        <a:t>Holter</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3777649033"/>
                  </a:ext>
                </a:extLst>
              </a:tr>
              <a:tr h="257995">
                <a:tc>
                  <a:txBody>
                    <a:bodyPr/>
                    <a:lstStyle/>
                    <a:p>
                      <a:pPr marL="0" algn="l" defTabSz="914400" rtl="0" eaLnBrk="1" fontAlgn="ctr" latinLnBrk="0" hangingPunct="1"/>
                      <a:r>
                        <a:rPr lang="it-IT" sz="1200" u="none" strike="noStrike" kern="1200" dirty="0" err="1">
                          <a:solidFill>
                            <a:schemeClr val="dk1"/>
                          </a:solidFill>
                          <a:effectLst/>
                          <a:latin typeface="+mn-lt"/>
                          <a:ea typeface="+mn-ea"/>
                          <a:cs typeface="+mn-cs"/>
                        </a:rPr>
                        <a:t>Echocardiogram</a:t>
                      </a:r>
                      <a:endParaRPr lang="it-IT" sz="12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151765854"/>
                  </a:ext>
                </a:extLst>
              </a:tr>
              <a:tr h="246061">
                <a:tc>
                  <a:txBody>
                    <a:bodyPr/>
                    <a:lstStyle/>
                    <a:p>
                      <a:pPr marL="0" algn="l" defTabSz="914400" rtl="0" eaLnBrk="1" fontAlgn="ctr" latinLnBrk="0" hangingPunct="1"/>
                      <a:r>
                        <a:rPr lang="it-IT" sz="1200" u="none" strike="noStrike" kern="1200">
                          <a:solidFill>
                            <a:schemeClr val="dk1"/>
                          </a:solidFill>
                          <a:effectLst/>
                          <a:latin typeface="+mn-lt"/>
                          <a:ea typeface="+mn-ea"/>
                          <a:cs typeface="+mn-cs"/>
                        </a:rPr>
                        <a:t>Eco color doppler</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2947836505"/>
                  </a:ext>
                </a:extLst>
              </a:tr>
              <a:tr h="250199">
                <a:tc>
                  <a:txBody>
                    <a:bodyPr/>
                    <a:lstStyle/>
                    <a:p>
                      <a:pPr marL="0" algn="l" defTabSz="914400" rtl="0" eaLnBrk="1" fontAlgn="ctr" latinLnBrk="0" hangingPunct="1"/>
                      <a:r>
                        <a:rPr lang="it-IT" sz="1200" u="none" strike="noStrike" kern="1200" dirty="0" err="1">
                          <a:solidFill>
                            <a:schemeClr val="dk1"/>
                          </a:solidFill>
                          <a:effectLst/>
                          <a:latin typeface="+mn-lt"/>
                          <a:ea typeface="+mn-ea"/>
                          <a:cs typeface="+mn-cs"/>
                        </a:rPr>
                        <a:t>Ophthalmology</a:t>
                      </a:r>
                      <a:endParaRPr lang="it-IT" sz="12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black"/>
                          </a:solidFill>
                          <a:effectLst/>
                          <a:uLnTx/>
                          <a:uFillTx/>
                          <a:latin typeface="Calibri"/>
                          <a:ea typeface="+mn-ea"/>
                          <a:cs typeface="+mn-cs"/>
                        </a:rPr>
                        <a:t>AULSS’s</a:t>
                      </a:r>
                      <a:r>
                        <a:rPr kumimoji="0" lang="it-IT" sz="1200" b="0" i="0" u="none" strike="noStrike" kern="1200" cap="none" spc="0" normalizeH="0" baseline="0" noProof="0" dirty="0">
                          <a:ln>
                            <a:noFill/>
                          </a:ln>
                          <a:solidFill>
                            <a:prstClr val="black"/>
                          </a:solidFill>
                          <a:effectLst/>
                          <a:uLnTx/>
                          <a:uFillTx/>
                          <a:latin typeface="Calibri"/>
                          <a:ea typeface="+mn-ea"/>
                          <a:cs typeface="+mn-cs"/>
                        </a:rPr>
                        <a:t> website</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726523695"/>
                  </a:ext>
                </a:extLst>
              </a:tr>
              <a:tr h="30673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u="none" strike="noStrike" kern="1200" dirty="0" err="1">
                          <a:solidFill>
                            <a:schemeClr val="dk1"/>
                          </a:solidFill>
                          <a:effectLst/>
                          <a:latin typeface="+mn-lt"/>
                          <a:ea typeface="+mn-ea"/>
                          <a:cs typeface="+mn-cs"/>
                        </a:rPr>
                        <a:t>Diabetology</a:t>
                      </a:r>
                      <a:endParaRPr lang="it-IT" sz="1200" dirty="0"/>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NA</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TBD</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225222016"/>
                  </a:ext>
                </a:extLst>
              </a:tr>
              <a:tr h="30673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dirty="0" err="1"/>
                        <a:t>Endocrinology</a:t>
                      </a:r>
                      <a:endParaRPr lang="it-IT" sz="1200" dirty="0"/>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NA</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7 days</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149403350"/>
                  </a:ext>
                </a:extLst>
              </a:tr>
              <a:tr h="23385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dirty="0" err="1">
                          <a:solidFill>
                            <a:schemeClr val="tx1"/>
                          </a:solidFill>
                        </a:rPr>
                        <a:t>Internal</a:t>
                      </a:r>
                      <a:r>
                        <a:rPr lang="it-IT" sz="1200" dirty="0">
                          <a:solidFill>
                            <a:schemeClr val="tx1"/>
                          </a:solidFill>
                        </a:rPr>
                        <a:t> Medicine</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NA</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7 </a:t>
                      </a:r>
                      <a:r>
                        <a:rPr kumimoji="0" lang="it-IT" sz="1200" b="0" i="0" u="none" strike="noStrike" kern="1200" cap="none" spc="0" normalizeH="0" baseline="0" noProof="0" dirty="0">
                          <a:ln>
                            <a:noFill/>
                          </a:ln>
                          <a:solidFill>
                            <a:prstClr val="black"/>
                          </a:solidFill>
                          <a:effectLst/>
                          <a:uLnTx/>
                          <a:uFillTx/>
                          <a:latin typeface="+mn-lt"/>
                          <a:ea typeface="+mn-ea"/>
                          <a:cs typeface="+mn-cs"/>
                        </a:rPr>
                        <a:t>days</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934779838"/>
                  </a:ext>
                </a:extLst>
              </a:tr>
              <a:tr h="327960">
                <a:tc>
                  <a:txBody>
                    <a:bodyPr/>
                    <a:lstStyle/>
                    <a:p>
                      <a:pPr marL="0" algn="l" defTabSz="914400" rtl="0" eaLnBrk="1" fontAlgn="ctr" latinLnBrk="0" hangingPunct="1">
                        <a:lnSpc>
                          <a:spcPct val="110000"/>
                        </a:lnSpc>
                        <a:spcBef>
                          <a:spcPts val="0"/>
                        </a:spcBef>
                        <a:defRPr/>
                      </a:pPr>
                      <a:r>
                        <a:rPr lang="it-IT" sz="1200" u="none" strike="noStrike" kern="1200" dirty="0">
                          <a:solidFill>
                            <a:schemeClr val="dk1"/>
                          </a:solidFill>
                          <a:effectLst/>
                          <a:latin typeface="+mn-lt"/>
                          <a:ea typeface="+mn-ea"/>
                          <a:cs typeface="+mn-cs"/>
                        </a:rPr>
                        <a:t>Sports Medicine</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NA</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7 </a:t>
                      </a:r>
                      <a:r>
                        <a:rPr kumimoji="0" lang="it-IT" sz="1200" b="0" i="0" u="none" strike="noStrike" kern="1200" cap="none" spc="0" normalizeH="0" baseline="0" noProof="0" dirty="0">
                          <a:ln>
                            <a:noFill/>
                          </a:ln>
                          <a:solidFill>
                            <a:prstClr val="black"/>
                          </a:solidFill>
                          <a:effectLst/>
                          <a:uLnTx/>
                          <a:uFillTx/>
                          <a:latin typeface="+mn-lt"/>
                          <a:ea typeface="+mn-ea"/>
                          <a:cs typeface="+mn-cs"/>
                        </a:rPr>
                        <a:t>days</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4235051391"/>
                  </a:ext>
                </a:extLst>
              </a:tr>
              <a:tr h="327960">
                <a:tc>
                  <a:txBody>
                    <a:bodyPr/>
                    <a:lstStyle/>
                    <a:p>
                      <a:pPr marL="0" algn="l" defTabSz="914400" rtl="0" eaLnBrk="1" fontAlgn="ctr" latinLnBrk="0" hangingPunct="1">
                        <a:lnSpc>
                          <a:spcPct val="110000"/>
                        </a:lnSpc>
                        <a:spcBef>
                          <a:spcPts val="0"/>
                        </a:spcBef>
                        <a:defRPr/>
                      </a:pPr>
                      <a:r>
                        <a:rPr lang="it-IT" sz="1200" u="none" strike="noStrike" kern="1200" dirty="0" err="1">
                          <a:solidFill>
                            <a:schemeClr val="dk1"/>
                          </a:solidFill>
                          <a:effectLst/>
                          <a:latin typeface="+mn-lt"/>
                          <a:ea typeface="+mn-ea"/>
                          <a:cs typeface="+mn-cs"/>
                        </a:rPr>
                        <a:t>Neurology</a:t>
                      </a:r>
                      <a:endParaRPr lang="it-IT" sz="12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NA</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7 </a:t>
                      </a:r>
                      <a:r>
                        <a:rPr kumimoji="0" lang="it-IT" sz="1200" b="0" i="0" u="none" strike="noStrike" kern="1200" cap="none" spc="0" normalizeH="0" baseline="0" noProof="0" dirty="0">
                          <a:ln>
                            <a:noFill/>
                          </a:ln>
                          <a:solidFill>
                            <a:prstClr val="black"/>
                          </a:solidFill>
                          <a:effectLst/>
                          <a:uLnTx/>
                          <a:uFillTx/>
                          <a:latin typeface="+mn-lt"/>
                          <a:ea typeface="+mn-ea"/>
                          <a:cs typeface="+mn-cs"/>
                        </a:rPr>
                        <a:t>days</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3458476925"/>
                  </a:ext>
                </a:extLst>
              </a:tr>
              <a:tr h="327960">
                <a:tc>
                  <a:txBody>
                    <a:bodyPr/>
                    <a:lstStyle/>
                    <a:p>
                      <a:r>
                        <a:rPr lang="it-IT" sz="1200" dirty="0" err="1"/>
                        <a:t>Nutritional</a:t>
                      </a:r>
                      <a:r>
                        <a:rPr lang="it-IT" sz="1200" dirty="0"/>
                        <a:t> sciences</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NA</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mn-lt"/>
                          <a:ea typeface="+mn-ea"/>
                          <a:cs typeface="+mn-cs"/>
                        </a:rPr>
                        <a:t>TBD</a:t>
                      </a:r>
                      <a:endParaRPr kumimoji="0" lang="it-IT" sz="1200" b="0" i="0" u="none" strike="noStrike" kern="1200" cap="none" spc="0" normalizeH="0" baseline="0" noProof="0" dirty="0">
                        <a:ln>
                          <a:noFill/>
                        </a:ln>
                        <a:solidFill>
                          <a:srgbClr val="000000"/>
                        </a:solidFill>
                        <a:effectLst/>
                        <a:uLnTx/>
                        <a:uFillTx/>
                        <a:latin typeface="+mn-lt"/>
                        <a:ea typeface="+mn-ea"/>
                        <a:cs typeface="+mn-cs"/>
                      </a:endParaRPr>
                    </a:p>
                  </a:txBody>
                  <a:tcPr marL="4175" marR="4175" marT="4175" marB="0" anchor="ctr"/>
                </a:tc>
                <a:extLst>
                  <a:ext uri="{0D108BD9-81ED-4DB2-BD59-A6C34878D82A}">
                    <a16:rowId xmlns:a16="http://schemas.microsoft.com/office/drawing/2014/main" val="2824847615"/>
                  </a:ext>
                </a:extLst>
              </a:tr>
            </a:tbl>
          </a:graphicData>
        </a:graphic>
      </p:graphicFrame>
    </p:spTree>
    <p:extLst>
      <p:ext uri="{BB962C8B-B14F-4D97-AF65-F5344CB8AC3E}">
        <p14:creationId xmlns:p14="http://schemas.microsoft.com/office/powerpoint/2010/main" val="428293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E6F7-0CA1-D926-D20A-B02521F65171}"/>
            </a:ext>
          </a:extLst>
        </p:cNvPr>
        <p:cNvGrpSpPr/>
        <p:nvPr/>
      </p:nvGrpSpPr>
      <p:grpSpPr>
        <a:xfrm>
          <a:off x="0" y="0"/>
          <a:ext cx="0" cy="0"/>
          <a:chOff x="0" y="0"/>
          <a:chExt cx="0" cy="0"/>
        </a:xfrm>
      </p:grpSpPr>
      <p:sp>
        <p:nvSpPr>
          <p:cNvPr id="4" name="Segnaposto data 3">
            <a:extLst>
              <a:ext uri="{FF2B5EF4-FFF2-40B4-BE49-F238E27FC236}">
                <a16:creationId xmlns:a16="http://schemas.microsoft.com/office/drawing/2014/main" id="{A41C4BBD-BAFA-E1D0-D06D-2E9CDA167816}"/>
              </a:ext>
            </a:extLst>
          </p:cNvPr>
          <p:cNvSpPr>
            <a:spLocks noGrp="1"/>
          </p:cNvSpPr>
          <p:nvPr>
            <p:ph type="dt" sz="half" idx="10"/>
          </p:nvPr>
        </p:nvSpPr>
        <p:spPr/>
        <p:txBody>
          <a:bodyPr/>
          <a:lstStyle/>
          <a:p>
            <a:r>
              <a:rPr lang="it-IT"/>
              <a:t>10/11/2025</a:t>
            </a:r>
          </a:p>
        </p:txBody>
      </p:sp>
      <p:sp>
        <p:nvSpPr>
          <p:cNvPr id="5" name="Segnaposto piè di pagina 4">
            <a:extLst>
              <a:ext uri="{FF2B5EF4-FFF2-40B4-BE49-F238E27FC236}">
                <a16:creationId xmlns:a16="http://schemas.microsoft.com/office/drawing/2014/main" id="{CCA71D91-A17E-EF22-D434-65E4446FD507}"/>
              </a:ext>
            </a:extLst>
          </p:cNvPr>
          <p:cNvSpPr>
            <a:spLocks noGrp="1"/>
          </p:cNvSpPr>
          <p:nvPr>
            <p:ph type="ftr" sz="quarter" idx="11"/>
          </p:nvPr>
        </p:nvSpPr>
        <p:spPr/>
        <p:txBody>
          <a:bodyPr/>
          <a:lstStyle/>
          <a:p>
            <a:r>
              <a:rPr lang="it-IT"/>
              <a:t>Rev.7</a:t>
            </a:r>
          </a:p>
        </p:txBody>
      </p:sp>
      <p:sp>
        <p:nvSpPr>
          <p:cNvPr id="7" name="Segnaposto contenuto 2">
            <a:extLst>
              <a:ext uri="{FF2B5EF4-FFF2-40B4-BE49-F238E27FC236}">
                <a16:creationId xmlns:a16="http://schemas.microsoft.com/office/drawing/2014/main" id="{936D7DE0-B0F6-0106-4EE6-3D5A67A5D6AE}"/>
              </a:ext>
            </a:extLst>
          </p:cNvPr>
          <p:cNvSpPr txBox="1">
            <a:spLocks/>
          </p:cNvSpPr>
          <p:nvPr/>
        </p:nvSpPr>
        <p:spPr>
          <a:xfrm>
            <a:off x="263126" y="4919450"/>
            <a:ext cx="5399590" cy="1519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defRPr/>
            </a:pPr>
            <a:endParaRPr lang="it-IT" sz="1300"/>
          </a:p>
        </p:txBody>
      </p:sp>
      <p:graphicFrame>
        <p:nvGraphicFramePr>
          <p:cNvPr id="8" name="Tabella 7">
            <a:extLst>
              <a:ext uri="{FF2B5EF4-FFF2-40B4-BE49-F238E27FC236}">
                <a16:creationId xmlns:a16="http://schemas.microsoft.com/office/drawing/2014/main" id="{D3CEE4A3-43D9-BC38-A48E-CFB16DA6B922}"/>
              </a:ext>
            </a:extLst>
          </p:cNvPr>
          <p:cNvGraphicFramePr>
            <a:graphicFrameLocks noGrp="1"/>
          </p:cNvGraphicFramePr>
          <p:nvPr>
            <p:extLst>
              <p:ext uri="{D42A27DB-BD31-4B8C-83A1-F6EECF244321}">
                <p14:modId xmlns:p14="http://schemas.microsoft.com/office/powerpoint/2010/main" val="27461516"/>
              </p:ext>
            </p:extLst>
          </p:nvPr>
        </p:nvGraphicFramePr>
        <p:xfrm>
          <a:off x="1224908" y="1162108"/>
          <a:ext cx="6000328" cy="3235966"/>
        </p:xfrm>
        <a:graphic>
          <a:graphicData uri="http://schemas.openxmlformats.org/drawingml/2006/table">
            <a:tbl>
              <a:tblPr firstRow="1" bandRow="1">
                <a:tableStyleId>{5C22544A-7EE6-4342-B048-85BDC9FD1C3A}</a:tableStyleId>
              </a:tblPr>
              <a:tblGrid>
                <a:gridCol w="2201973">
                  <a:extLst>
                    <a:ext uri="{9D8B030D-6E8A-4147-A177-3AD203B41FA5}">
                      <a16:colId xmlns:a16="http://schemas.microsoft.com/office/drawing/2014/main" val="912583705"/>
                    </a:ext>
                  </a:extLst>
                </a:gridCol>
                <a:gridCol w="2130204">
                  <a:extLst>
                    <a:ext uri="{9D8B030D-6E8A-4147-A177-3AD203B41FA5}">
                      <a16:colId xmlns:a16="http://schemas.microsoft.com/office/drawing/2014/main" val="771539245"/>
                    </a:ext>
                  </a:extLst>
                </a:gridCol>
                <a:gridCol w="1668151">
                  <a:extLst>
                    <a:ext uri="{9D8B030D-6E8A-4147-A177-3AD203B41FA5}">
                      <a16:colId xmlns:a16="http://schemas.microsoft.com/office/drawing/2014/main" val="2416177528"/>
                    </a:ext>
                  </a:extLst>
                </a:gridCol>
              </a:tblGrid>
              <a:tr h="328080">
                <a:tc gridSpan="3">
                  <a:txBody>
                    <a:bodyPr/>
                    <a:lstStyle/>
                    <a:p>
                      <a:pPr algn="ctr" rtl="0" fontAlgn="ctr"/>
                      <a:r>
                        <a:rPr lang="it-IT" sz="1300" u="none" strike="noStrike" dirty="0">
                          <a:effectLst/>
                        </a:rPr>
                        <a:t>Maximum </a:t>
                      </a:r>
                      <a:r>
                        <a:rPr lang="it-IT" sz="1300" u="none" strike="noStrike" dirty="0" err="1">
                          <a:effectLst/>
                        </a:rPr>
                        <a:t>waiting</a:t>
                      </a:r>
                      <a:r>
                        <a:rPr lang="it-IT" sz="1300" u="none" strike="noStrike" dirty="0">
                          <a:effectLst/>
                        </a:rPr>
                        <a:t> times</a:t>
                      </a:r>
                      <a:endParaRPr lang="it-IT" sz="1300" b="1" i="0" u="none" strike="noStrike" dirty="0">
                        <a:solidFill>
                          <a:srgbClr val="FFFFFF"/>
                        </a:solidFill>
                        <a:effectLst/>
                        <a:latin typeface="Calibri" panose="020F0502020204030204" pitchFamily="34" charset="0"/>
                      </a:endParaRPr>
                    </a:p>
                  </a:txBody>
                  <a:tcPr marL="4175" marR="4175" marT="4175"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420694366"/>
                  </a:ext>
                </a:extLst>
              </a:tr>
              <a:tr h="374961">
                <a:tc>
                  <a:txBody>
                    <a:bodyPr/>
                    <a:lstStyle/>
                    <a:p>
                      <a:pPr algn="ctr" rtl="0" fontAlgn="ctr"/>
                      <a:r>
                        <a:rPr lang="it-IT" sz="1300" b="1" u="none" strike="noStrike" dirty="0">
                          <a:effectLst/>
                        </a:rPr>
                        <a:t>Service</a:t>
                      </a:r>
                      <a:endParaRPr lang="it-IT" sz="1300" b="1" i="0" u="none" strike="noStrike" dirty="0">
                        <a:solidFill>
                          <a:srgbClr val="FFFFFF"/>
                        </a:solidFill>
                        <a:effectLst/>
                        <a:latin typeface="Calibri" panose="020F0502020204030204" pitchFamily="34" charset="0"/>
                      </a:endParaRPr>
                    </a:p>
                  </a:txBody>
                  <a:tcPr marL="4175" marR="4175" marT="4175" marB="0" anchor="ctr"/>
                </a:tc>
                <a:tc>
                  <a:txBody>
                    <a:bodyPr/>
                    <a:lstStyle/>
                    <a:p>
                      <a:pPr algn="ctr"/>
                      <a:r>
                        <a:rPr lang="it-IT" sz="1400" b="1" dirty="0">
                          <a:latin typeface="+mn-lt"/>
                        </a:rPr>
                        <a:t>AULSS</a:t>
                      </a:r>
                    </a:p>
                  </a:txBody>
                  <a:tcPr marL="4175" marR="4175" marT="4175" marB="0" anchor="ctr"/>
                </a:tc>
                <a:tc>
                  <a:txBody>
                    <a:bodyPr/>
                    <a:lstStyle/>
                    <a:p>
                      <a:pPr algn="ctr" rtl="0" fontAlgn="ctr"/>
                      <a:r>
                        <a:rPr lang="it-IT" sz="1400" b="1" u="none" strike="noStrike" dirty="0">
                          <a:effectLst/>
                          <a:latin typeface="+mn-lt"/>
                        </a:rPr>
                        <a:t>Private</a:t>
                      </a:r>
                      <a:endParaRPr lang="it-IT" sz="1400" b="1" i="0" u="none" strike="noStrike" dirty="0">
                        <a:solidFill>
                          <a:srgbClr val="FFFFFF"/>
                        </a:solidFill>
                        <a:effectLst/>
                        <a:latin typeface="+mn-lt"/>
                      </a:endParaRPr>
                    </a:p>
                  </a:txBody>
                  <a:tcPr marL="4175" marR="4175" marT="4175" marB="0" anchor="ctr"/>
                </a:tc>
                <a:extLst>
                  <a:ext uri="{0D108BD9-81ED-4DB2-BD59-A6C34878D82A}">
                    <a16:rowId xmlns:a16="http://schemas.microsoft.com/office/drawing/2014/main" val="3655160386"/>
                  </a:ext>
                </a:extLst>
              </a:tr>
              <a:tr h="361817">
                <a:tc>
                  <a:txBody>
                    <a:bodyPr/>
                    <a:lstStyle/>
                    <a:p>
                      <a:pPr marL="0" indent="0">
                        <a:lnSpc>
                          <a:spcPct val="150000"/>
                        </a:lnSpc>
                        <a:buFont typeface="Arial" pitchFamily="34" charset="0"/>
                        <a:buNone/>
                        <a:tabLst>
                          <a:tab pos="177800" algn="l"/>
                        </a:tabLst>
                        <a:defRPr/>
                      </a:pPr>
                      <a:r>
                        <a:rPr lang="it-IT" sz="1400" dirty="0" err="1"/>
                        <a:t>Traditional</a:t>
                      </a:r>
                      <a:r>
                        <a:rPr lang="it-IT" sz="1400" dirty="0"/>
                        <a:t> </a:t>
                      </a:r>
                      <a:r>
                        <a:rPr lang="it-IT" sz="1400" dirty="0" err="1"/>
                        <a:t>digital</a:t>
                      </a:r>
                      <a:r>
                        <a:rPr lang="it-IT" sz="1400" dirty="0"/>
                        <a:t> </a:t>
                      </a:r>
                      <a:r>
                        <a:rPr lang="it-IT" sz="1400" dirty="0" err="1"/>
                        <a:t>radiology</a:t>
                      </a:r>
                      <a:endParaRPr lang="it-IT" sz="1400" dirty="0"/>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mn-lt"/>
                          <a:ea typeface="+mn-ea"/>
                          <a:cs typeface="+mn-cs"/>
                        </a:rPr>
                        <a:t>1 day</a:t>
                      </a:r>
                      <a:endParaRPr kumimoji="0" lang="it-IT" sz="1400" b="0" i="0" u="none" strike="noStrike" kern="1200" cap="none" spc="0" normalizeH="0" baseline="0" noProof="0" dirty="0">
                        <a:ln>
                          <a:noFill/>
                        </a:ln>
                        <a:solidFill>
                          <a:srgbClr val="000000"/>
                        </a:solidFill>
                        <a:effectLst/>
                        <a:uLnTx/>
                        <a:uFillTx/>
                        <a:latin typeface="+mn-lt"/>
                        <a:ea typeface="+mn-ea"/>
                        <a:cs typeface="+mn-cs"/>
                      </a:endParaRPr>
                    </a:p>
                  </a:txBody>
                  <a:tcPr marL="4175" marR="4175" marT="4175" marB="0" anchor="ctr"/>
                </a:tc>
                <a:extLst>
                  <a:ext uri="{0D108BD9-81ED-4DB2-BD59-A6C34878D82A}">
                    <a16:rowId xmlns:a16="http://schemas.microsoft.com/office/drawing/2014/main" val="2629366773"/>
                  </a:ext>
                </a:extLst>
              </a:tr>
              <a:tr h="317831">
                <a:tc>
                  <a:txBody>
                    <a:bodyPr/>
                    <a:lstStyle/>
                    <a:p>
                      <a:pPr marL="0" indent="0">
                        <a:lnSpc>
                          <a:spcPct val="150000"/>
                        </a:lnSpc>
                        <a:buFont typeface="Arial" pitchFamily="34" charset="0"/>
                        <a:buNone/>
                        <a:tabLst>
                          <a:tab pos="177800" algn="l"/>
                        </a:tabLst>
                        <a:defRPr/>
                      </a:pPr>
                      <a:r>
                        <a:rPr lang="it-IT" sz="1400" dirty="0" err="1"/>
                        <a:t>Dental</a:t>
                      </a:r>
                      <a:r>
                        <a:rPr lang="it-IT" sz="1400" dirty="0"/>
                        <a:t> </a:t>
                      </a:r>
                      <a:r>
                        <a:rPr lang="it-IT" sz="1400" dirty="0" err="1"/>
                        <a:t>Radiology</a:t>
                      </a:r>
                      <a:endParaRPr lang="it-IT" sz="1400" dirty="0"/>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579687416"/>
                  </a:ext>
                </a:extLst>
              </a:tr>
              <a:tr h="322381">
                <a:tc>
                  <a:txBody>
                    <a:bodyPr/>
                    <a:lstStyle/>
                    <a:p>
                      <a:pPr marL="0" algn="l" defTabSz="914400" rtl="0" eaLnBrk="1" fontAlgn="ctr" latinLnBrk="0" hangingPunct="1"/>
                      <a:r>
                        <a:rPr lang="it-IT" sz="1400" u="none" strike="noStrike" kern="1200" dirty="0">
                          <a:solidFill>
                            <a:schemeClr val="dk1"/>
                          </a:solidFill>
                          <a:effectLst/>
                          <a:latin typeface="+mn-lt"/>
                          <a:ea typeface="+mn-ea"/>
                          <a:cs typeface="+mn-cs"/>
                        </a:rPr>
                        <a:t>OPT</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44548040"/>
                  </a:ext>
                </a:extLst>
              </a:tr>
              <a:tr h="269373">
                <a:tc>
                  <a:txBody>
                    <a:bodyPr/>
                    <a:lstStyle/>
                    <a:p>
                      <a:pPr marL="0" algn="l" defTabSz="914400" rtl="0" eaLnBrk="1" fontAlgn="ctr" latinLnBrk="0" hangingPunct="1"/>
                      <a:r>
                        <a:rPr lang="it-IT" sz="1400" u="none" strike="noStrike" kern="1200" dirty="0" err="1">
                          <a:solidFill>
                            <a:schemeClr val="dk1"/>
                          </a:solidFill>
                          <a:effectLst/>
                          <a:latin typeface="+mn-lt"/>
                          <a:ea typeface="+mn-ea"/>
                          <a:cs typeface="+mn-cs"/>
                        </a:rPr>
                        <a:t>Mammography</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2 days</a:t>
                      </a:r>
                      <a:endParaRPr kumimoji="0" lang="it-IT" sz="14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3427892896"/>
                  </a:ext>
                </a:extLst>
              </a:tr>
              <a:tr h="332336">
                <a:tc>
                  <a:txBody>
                    <a:bodyPr/>
                    <a:lstStyle/>
                    <a:p>
                      <a:pPr marL="0" algn="l" defTabSz="914400" rtl="0" eaLnBrk="1" fontAlgn="ctr" latinLnBrk="0" hangingPunct="1"/>
                      <a:r>
                        <a:rPr lang="it-IT" sz="1400" u="none" strike="noStrike" kern="1200" dirty="0" err="1">
                          <a:solidFill>
                            <a:schemeClr val="dk1"/>
                          </a:solidFill>
                          <a:effectLst/>
                          <a:latin typeface="+mn-lt"/>
                          <a:ea typeface="+mn-ea"/>
                          <a:cs typeface="+mn-cs"/>
                        </a:rPr>
                        <a:t>Ultrasounds</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3777649033"/>
                  </a:ext>
                </a:extLst>
              </a:tr>
              <a:tr h="317831">
                <a:tc>
                  <a:txBody>
                    <a:bodyPr/>
                    <a:lstStyle/>
                    <a:p>
                      <a:pPr marL="0" indent="0">
                        <a:lnSpc>
                          <a:spcPct val="150000"/>
                        </a:lnSpc>
                        <a:spcBef>
                          <a:spcPts val="0"/>
                        </a:spcBef>
                        <a:buFont typeface="Arial" pitchFamily="34" charset="0"/>
                        <a:buNone/>
                        <a:tabLst>
                          <a:tab pos="177800" algn="l"/>
                        </a:tabLst>
                        <a:defRPr/>
                      </a:pPr>
                      <a:r>
                        <a:rPr lang="it-IT" sz="1400" dirty="0" err="1"/>
                        <a:t>Spiral</a:t>
                      </a:r>
                      <a:r>
                        <a:rPr lang="it-IT" sz="1400" dirty="0"/>
                        <a:t> CT </a:t>
                      </a:r>
                      <a:r>
                        <a:rPr lang="it-IT" sz="1400" dirty="0" err="1"/>
                        <a:t>scan</a:t>
                      </a:r>
                      <a:endParaRPr lang="it-IT" sz="1400" dirty="0"/>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151765854"/>
                  </a:ext>
                </a:extLst>
              </a:tr>
              <a:tr h="303129">
                <a:tc>
                  <a:txBody>
                    <a:bodyPr/>
                    <a:lstStyle/>
                    <a:p>
                      <a:pPr marL="0" algn="l" defTabSz="914400" rtl="0" eaLnBrk="1" fontAlgn="ctr" latinLnBrk="0" hangingPunct="1"/>
                      <a:r>
                        <a:rPr lang="it-IT" sz="1400" u="none" strike="noStrike" kern="1200" dirty="0">
                          <a:solidFill>
                            <a:schemeClr val="dk1"/>
                          </a:solidFill>
                          <a:effectLst/>
                          <a:latin typeface="+mn-lt"/>
                          <a:ea typeface="+mn-ea"/>
                          <a:cs typeface="+mn-cs"/>
                        </a:rPr>
                        <a:t>MRI</a:t>
                      </a:r>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AULSS’s website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2947836505"/>
                  </a:ext>
                </a:extLst>
              </a:tr>
              <a:tr h="308227">
                <a:tc>
                  <a:txBody>
                    <a:bodyPr/>
                    <a:lstStyle/>
                    <a:p>
                      <a:pPr marL="0" indent="0">
                        <a:lnSpc>
                          <a:spcPct val="150000"/>
                        </a:lnSpc>
                        <a:spcBef>
                          <a:spcPts val="0"/>
                        </a:spcBef>
                        <a:buFont typeface="Arial" pitchFamily="34" charset="0"/>
                        <a:buNone/>
                        <a:tabLst>
                          <a:tab pos="177800" algn="l"/>
                        </a:tabLst>
                        <a:defRPr/>
                      </a:pPr>
                      <a:r>
                        <a:rPr lang="it-IT" sz="1400" dirty="0"/>
                        <a:t>Bone </a:t>
                      </a:r>
                      <a:r>
                        <a:rPr lang="it-IT" sz="1400" dirty="0" err="1"/>
                        <a:t>densitometry</a:t>
                      </a:r>
                      <a:endParaRPr lang="it-IT" sz="1400" dirty="0"/>
                    </a:p>
                  </a:txBody>
                  <a:tcPr marL="4175" marR="4175" marT="417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black"/>
                          </a:solidFill>
                          <a:effectLst/>
                          <a:uLnTx/>
                          <a:uFillTx/>
                          <a:latin typeface="Calibri"/>
                          <a:ea typeface="+mn-ea"/>
                          <a:cs typeface="+mn-cs"/>
                        </a:rPr>
                        <a:t>AULSS’s</a:t>
                      </a:r>
                      <a:r>
                        <a:rPr kumimoji="0" lang="it-IT" sz="1200" b="0" i="0" u="none" strike="noStrike" kern="1200" cap="none" spc="0" normalizeH="0" baseline="0" noProof="0" dirty="0">
                          <a:ln>
                            <a:noFill/>
                          </a:ln>
                          <a:solidFill>
                            <a:prstClr val="black"/>
                          </a:solidFill>
                          <a:effectLst/>
                          <a:uLnTx/>
                          <a:uFillTx/>
                          <a:latin typeface="Calibri"/>
                          <a:ea typeface="+mn-ea"/>
                          <a:cs typeface="+mn-cs"/>
                        </a:rPr>
                        <a:t> website</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1 day</a:t>
                      </a:r>
                      <a:endParaRPr kumimoji="0" lang="it-IT" sz="1200" b="0" i="0" u="none" strike="noStrike" kern="1200" cap="none" spc="0" normalizeH="0" baseline="0" noProof="0" dirty="0">
                        <a:ln>
                          <a:noFill/>
                        </a:ln>
                        <a:solidFill>
                          <a:srgbClr val="000000"/>
                        </a:solidFill>
                        <a:effectLst/>
                        <a:uLnTx/>
                        <a:uFillTx/>
                        <a:latin typeface="Calibri"/>
                        <a:ea typeface="+mn-ea"/>
                        <a:cs typeface="+mn-cs"/>
                      </a:endParaRPr>
                    </a:p>
                  </a:txBody>
                  <a:tcPr marL="4175" marR="4175" marT="4175" marB="0" anchor="ctr"/>
                </a:tc>
                <a:extLst>
                  <a:ext uri="{0D108BD9-81ED-4DB2-BD59-A6C34878D82A}">
                    <a16:rowId xmlns:a16="http://schemas.microsoft.com/office/drawing/2014/main" val="726523695"/>
                  </a:ext>
                </a:extLst>
              </a:tr>
            </a:tbl>
          </a:graphicData>
        </a:graphic>
      </p:graphicFrame>
      <p:sp>
        <p:nvSpPr>
          <p:cNvPr id="2" name="Segnaposto numero diapositiva 1">
            <a:extLst>
              <a:ext uri="{FF2B5EF4-FFF2-40B4-BE49-F238E27FC236}">
                <a16:creationId xmlns:a16="http://schemas.microsoft.com/office/drawing/2014/main" id="{E6C8886D-6517-B3E0-7758-D87DC548D139}"/>
              </a:ext>
            </a:extLst>
          </p:cNvPr>
          <p:cNvSpPr>
            <a:spLocks noGrp="1"/>
          </p:cNvSpPr>
          <p:nvPr>
            <p:ph type="sldNum" sz="quarter" idx="12"/>
          </p:nvPr>
        </p:nvSpPr>
        <p:spPr/>
        <p:txBody>
          <a:bodyPr/>
          <a:lstStyle/>
          <a:p>
            <a:fld id="{6188FD69-2F0E-41E9-8B73-C478284E3C68}" type="slidenum">
              <a:rPr lang="it-IT" smtClean="0"/>
              <a:t>19</a:t>
            </a:fld>
            <a:endParaRPr lang="it-IT"/>
          </a:p>
        </p:txBody>
      </p:sp>
      <p:sp>
        <p:nvSpPr>
          <p:cNvPr id="9" name="Titolo 1">
            <a:extLst>
              <a:ext uri="{FF2B5EF4-FFF2-40B4-BE49-F238E27FC236}">
                <a16:creationId xmlns:a16="http://schemas.microsoft.com/office/drawing/2014/main" id="{D499B8BE-BA44-F0FD-85D3-78F5D7817C05}"/>
              </a:ext>
            </a:extLst>
          </p:cNvPr>
          <p:cNvSpPr txBox="1">
            <a:spLocks/>
          </p:cNvSpPr>
          <p:nvPr/>
        </p:nvSpPr>
        <p:spPr>
          <a:xfrm>
            <a:off x="80495" y="-1190"/>
            <a:ext cx="7543732" cy="711000"/>
          </a:xfrm>
          <a:prstGeom prst="rect">
            <a:avLst/>
          </a:prstGeom>
        </p:spPr>
        <p:txBody>
          <a:bodyPr vert="horz" lIns="91440" tIns="45720" rIns="91440" bIns="45720" rtlCol="0" anchor="ctr">
            <a:norm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r>
              <a:rPr lang="it-IT" sz="3200"/>
              <a:t>Waiting Times</a:t>
            </a:r>
          </a:p>
        </p:txBody>
      </p:sp>
    </p:spTree>
    <p:extLst>
      <p:ext uri="{BB962C8B-B14F-4D97-AF65-F5344CB8AC3E}">
        <p14:creationId xmlns:p14="http://schemas.microsoft.com/office/powerpoint/2010/main" val="172384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olo 1"/>
          <p:cNvSpPr>
            <a:spLocks noGrp="1"/>
          </p:cNvSpPr>
          <p:nvPr>
            <p:ph type="title"/>
          </p:nvPr>
        </p:nvSpPr>
        <p:spPr>
          <a:xfrm>
            <a:off x="323528" y="188640"/>
            <a:ext cx="8229600" cy="745425"/>
          </a:xfrm>
        </p:spPr>
        <p:txBody>
          <a:bodyPr/>
          <a:lstStyle/>
          <a:p>
            <a:r>
              <a:rPr lang="it-IT" sz="3200" dirty="0" err="1"/>
              <a:t>Introduction</a:t>
            </a:r>
            <a:endParaRPr lang="it-IT" sz="3200" dirty="0"/>
          </a:p>
        </p:txBody>
      </p:sp>
      <p:sp>
        <p:nvSpPr>
          <p:cNvPr id="11266" name="Segnaposto contenuto 2"/>
          <p:cNvSpPr>
            <a:spLocks noGrp="1"/>
          </p:cNvSpPr>
          <p:nvPr>
            <p:ph idx="4294967295"/>
          </p:nvPr>
        </p:nvSpPr>
        <p:spPr>
          <a:xfrm>
            <a:off x="287686" y="920679"/>
            <a:ext cx="5083696" cy="2025650"/>
          </a:xfrm>
        </p:spPr>
        <p:txBody>
          <a:bodyPr>
            <a:normAutofit fontScale="25000" lnSpcReduction="20000"/>
          </a:bodyPr>
          <a:lstStyle/>
          <a:p>
            <a:pPr marL="0" indent="0" algn="just">
              <a:lnSpc>
                <a:spcPct val="170000"/>
              </a:lnSpc>
              <a:buFont typeface="+mj-lt"/>
              <a:buNone/>
              <a:defRPr/>
            </a:pPr>
            <a:r>
              <a:rPr lang="en-US" sz="5600" dirty="0"/>
              <a:t>Dear Madam, Dear Sir,</a:t>
            </a:r>
          </a:p>
          <a:p>
            <a:pPr marL="0" indent="0" algn="just">
              <a:lnSpc>
                <a:spcPct val="170000"/>
              </a:lnSpc>
              <a:buFont typeface="+mj-lt"/>
              <a:buNone/>
              <a:defRPr/>
            </a:pPr>
            <a:r>
              <a:rPr lang="en-US" sz="5600" dirty="0"/>
              <a:t>Welcome to </a:t>
            </a:r>
            <a:r>
              <a:rPr lang="it-IT" sz="5600" dirty="0"/>
              <a:t>Imed </a:t>
            </a:r>
            <a:r>
              <a:rPr lang="it-IT" sz="5600" dirty="0" err="1"/>
              <a:t>srl</a:t>
            </a:r>
            <a:r>
              <a:rPr lang="en-US" sz="5600" dirty="0"/>
              <a:t>. We extend our warmest welcome and are at your disposal for any information or needs not covered in this Service Charter.</a:t>
            </a:r>
          </a:p>
          <a:p>
            <a:pPr marL="0" indent="0" algn="just">
              <a:lnSpc>
                <a:spcPct val="170000"/>
              </a:lnSpc>
              <a:buFont typeface="+mj-lt"/>
              <a:buNone/>
              <a:defRPr/>
            </a:pPr>
            <a:r>
              <a:rPr lang="en-US" sz="5600" dirty="0"/>
              <a:t>For the Alliance Medical Group, and therefore for </a:t>
            </a:r>
            <a:r>
              <a:rPr lang="it-IT" sz="5600" dirty="0"/>
              <a:t>Centro Diagnostico Castellano</a:t>
            </a:r>
            <a:r>
              <a:rPr lang="en-US" sz="5600" dirty="0"/>
              <a:t> (hereinafter also referred to as the "Center“ or the “Clinic” or “Imed”), this Service Charter is not only a guide and information tool regarding the Institute's structure, activities, and services, but also represents the standard of service that </a:t>
            </a:r>
            <a:r>
              <a:rPr lang="it-IT" sz="5600" dirty="0"/>
              <a:t>the Center </a:t>
            </a:r>
            <a:r>
              <a:rPr lang="en-US" sz="5600" dirty="0"/>
              <a:t>is committed to guaranteeing to all patients who access it.</a:t>
            </a:r>
            <a:endParaRPr lang="it-IT" sz="5600" dirty="0"/>
          </a:p>
          <a:p>
            <a:pPr marL="0" indent="0" algn="just">
              <a:buFont typeface="+mj-lt"/>
              <a:buNone/>
              <a:defRPr/>
            </a:pPr>
            <a:endParaRPr lang="it-IT" sz="900" dirty="0">
              <a:solidFill>
                <a:schemeClr val="tx1"/>
              </a:solidFill>
            </a:endParaRPr>
          </a:p>
        </p:txBody>
      </p:sp>
      <p:sp>
        <p:nvSpPr>
          <p:cNvPr id="11" name="Rettangolo 10"/>
          <p:cNvSpPr/>
          <p:nvPr/>
        </p:nvSpPr>
        <p:spPr>
          <a:xfrm>
            <a:off x="287686" y="4086790"/>
            <a:ext cx="8568627" cy="2299540"/>
          </a:xfrm>
          <a:prstGeom prst="rect">
            <a:avLst/>
          </a:prstGeom>
        </p:spPr>
        <p:txBody>
          <a:bodyPr wrap="square">
            <a:spAutoFit/>
          </a:bodyPr>
          <a:lstStyle/>
          <a:p>
            <a:pPr algn="just">
              <a:defRPr/>
            </a:pPr>
            <a:endParaRPr lang="en-US" sz="1400" dirty="0"/>
          </a:p>
          <a:p>
            <a:pPr algn="just">
              <a:lnSpc>
                <a:spcPct val="150000"/>
              </a:lnSpc>
              <a:spcBef>
                <a:spcPct val="20000"/>
              </a:spcBef>
              <a:defRPr/>
            </a:pPr>
            <a:r>
              <a:rPr lang="en-US" sz="1400" dirty="0"/>
              <a:t>Our mission is to offer you qualified assistance with competence, professionalism, and humanity. This Patient's Charter represents not only a commitment by the Alliance Medical Group to citizens but also an agreement with user protection associations, general practitioners, and public healthcare structures that use the services provided by </a:t>
            </a:r>
            <a:r>
              <a:rPr lang="it-IT" sz="1400" dirty="0"/>
              <a:t>Centro di Radiologia</a:t>
            </a:r>
            <a:r>
              <a:rPr lang="en-US" sz="1400" dirty="0"/>
              <a:t>.  </a:t>
            </a:r>
          </a:p>
          <a:p>
            <a:pPr algn="just">
              <a:lnSpc>
                <a:spcPct val="150000"/>
              </a:lnSpc>
              <a:spcBef>
                <a:spcPct val="20000"/>
              </a:spcBef>
              <a:defRPr/>
            </a:pPr>
            <a:r>
              <a:rPr lang="en-US" sz="1400" dirty="0"/>
              <a:t>In this regard, we inform you that this document has been shared with the Tribunal for Patients' Rights – Active Citizenship Veneto.</a:t>
            </a:r>
            <a:endParaRPr lang="it-IT" sz="1400" dirty="0"/>
          </a:p>
        </p:txBody>
      </p:sp>
      <p:sp>
        <p:nvSpPr>
          <p:cNvPr id="4" name="Segnaposto numero diapositiva 3"/>
          <p:cNvSpPr>
            <a:spLocks noGrp="1"/>
          </p:cNvSpPr>
          <p:nvPr>
            <p:ph type="sldNum" sz="quarter" idx="12"/>
          </p:nvPr>
        </p:nvSpPr>
        <p:spPr/>
        <p:txBody>
          <a:bodyPr/>
          <a:lstStyle/>
          <a:p>
            <a:fld id="{6188FD69-2F0E-41E9-8B73-C478284E3C68}" type="slidenum">
              <a:rPr lang="it-IT" smtClean="0"/>
              <a:pPr/>
              <a:t>2</a:t>
            </a:fld>
            <a:endParaRPr lang="it-IT"/>
          </a:p>
        </p:txBody>
      </p:sp>
      <p:sp>
        <p:nvSpPr>
          <p:cNvPr id="2" name="Segnaposto data 1"/>
          <p:cNvSpPr>
            <a:spLocks noGrp="1"/>
          </p:cNvSpPr>
          <p:nvPr>
            <p:ph type="dt" sz="half" idx="10"/>
          </p:nvPr>
        </p:nvSpPr>
        <p:spPr/>
        <p:txBody>
          <a:bodyPr/>
          <a:lstStyle/>
          <a:p>
            <a:r>
              <a:rPr lang="it-IT"/>
              <a:t>10/11/2025</a:t>
            </a:r>
          </a:p>
        </p:txBody>
      </p:sp>
      <p:sp>
        <p:nvSpPr>
          <p:cNvPr id="3" name="Segnaposto piè di pagina 2"/>
          <p:cNvSpPr>
            <a:spLocks noGrp="1"/>
          </p:cNvSpPr>
          <p:nvPr>
            <p:ph type="ftr" sz="quarter" idx="11"/>
          </p:nvPr>
        </p:nvSpPr>
        <p:spPr/>
        <p:txBody>
          <a:bodyPr/>
          <a:lstStyle/>
          <a:p>
            <a:r>
              <a:rPr lang="it-IT"/>
              <a:t>Rev.7</a:t>
            </a:r>
            <a:endParaRPr lang="it-IT" dirty="0"/>
          </a:p>
        </p:txBody>
      </p:sp>
      <p:pic>
        <p:nvPicPr>
          <p:cNvPr id="5" name="Immagine 4">
            <a:extLst>
              <a:ext uri="{FF2B5EF4-FFF2-40B4-BE49-F238E27FC236}">
                <a16:creationId xmlns:a16="http://schemas.microsoft.com/office/drawing/2014/main" id="{6908CF93-32A7-1896-E9EC-776D5AE8BC05}"/>
              </a:ext>
            </a:extLst>
          </p:cNvPr>
          <p:cNvPicPr>
            <a:picLocks noChangeAspect="1"/>
          </p:cNvPicPr>
          <p:nvPr/>
        </p:nvPicPr>
        <p:blipFill rotWithShape="1">
          <a:blip r:embed="rId2"/>
          <a:srcRect l="27163" t="14120" r="16138" b="10869"/>
          <a:stretch/>
        </p:blipFill>
        <p:spPr>
          <a:xfrm>
            <a:off x="5652120" y="1218774"/>
            <a:ext cx="3168352" cy="2356643"/>
          </a:xfrm>
          <a:prstGeom prst="rect">
            <a:avLst/>
          </a:prstGeom>
        </p:spPr>
      </p:pic>
    </p:spTree>
    <p:extLst>
      <p:ext uri="{BB962C8B-B14F-4D97-AF65-F5344CB8AC3E}">
        <p14:creationId xmlns:p14="http://schemas.microsoft.com/office/powerpoint/2010/main" val="216848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B97BE-FCD5-1635-E402-2417A1390091}"/>
            </a:ext>
          </a:extLst>
        </p:cNvPr>
        <p:cNvGrpSpPr/>
        <p:nvPr/>
      </p:nvGrpSpPr>
      <p:grpSpPr>
        <a:xfrm>
          <a:off x="0" y="0"/>
          <a:ext cx="0" cy="0"/>
          <a:chOff x="0" y="0"/>
          <a:chExt cx="0" cy="0"/>
        </a:xfrm>
      </p:grpSpPr>
      <p:sp>
        <p:nvSpPr>
          <p:cNvPr id="18436" name="Titolo 1">
            <a:extLst>
              <a:ext uri="{FF2B5EF4-FFF2-40B4-BE49-F238E27FC236}">
                <a16:creationId xmlns:a16="http://schemas.microsoft.com/office/drawing/2014/main" id="{D18C74BC-2F5A-9234-B933-BEE9B2946723}"/>
              </a:ext>
            </a:extLst>
          </p:cNvPr>
          <p:cNvSpPr>
            <a:spLocks noGrp="1"/>
          </p:cNvSpPr>
          <p:nvPr>
            <p:ph type="title"/>
          </p:nvPr>
        </p:nvSpPr>
        <p:spPr>
          <a:xfrm>
            <a:off x="76268" y="63607"/>
            <a:ext cx="7543732" cy="711000"/>
          </a:xfrm>
        </p:spPr>
        <p:txBody>
          <a:bodyPr>
            <a:normAutofit/>
          </a:bodyPr>
          <a:lstStyle/>
          <a:p>
            <a:r>
              <a:rPr lang="it-IT" sz="3200" dirty="0" err="1"/>
              <a:t>Waiting</a:t>
            </a:r>
            <a:r>
              <a:rPr lang="it-IT" sz="3200" dirty="0"/>
              <a:t> Times</a:t>
            </a:r>
          </a:p>
        </p:txBody>
      </p:sp>
      <p:sp>
        <p:nvSpPr>
          <p:cNvPr id="4" name="Segnaposto data 3">
            <a:extLst>
              <a:ext uri="{FF2B5EF4-FFF2-40B4-BE49-F238E27FC236}">
                <a16:creationId xmlns:a16="http://schemas.microsoft.com/office/drawing/2014/main" id="{F5F345D8-196A-2CE3-72FB-DA923CC8F096}"/>
              </a:ext>
            </a:extLst>
          </p:cNvPr>
          <p:cNvSpPr>
            <a:spLocks noGrp="1"/>
          </p:cNvSpPr>
          <p:nvPr>
            <p:ph type="dt" sz="half" idx="10"/>
          </p:nvPr>
        </p:nvSpPr>
        <p:spPr/>
        <p:txBody>
          <a:bodyPr/>
          <a:lstStyle/>
          <a:p>
            <a:r>
              <a:rPr lang="it-IT"/>
              <a:t>10/11/2025</a:t>
            </a:r>
          </a:p>
        </p:txBody>
      </p:sp>
      <p:sp>
        <p:nvSpPr>
          <p:cNvPr id="5" name="Segnaposto piè di pagina 4">
            <a:extLst>
              <a:ext uri="{FF2B5EF4-FFF2-40B4-BE49-F238E27FC236}">
                <a16:creationId xmlns:a16="http://schemas.microsoft.com/office/drawing/2014/main" id="{62B9E0B1-7B9D-7EB0-086F-B14F994BCF7F}"/>
              </a:ext>
            </a:extLst>
          </p:cNvPr>
          <p:cNvSpPr>
            <a:spLocks noGrp="1"/>
          </p:cNvSpPr>
          <p:nvPr>
            <p:ph type="ftr" sz="quarter" idx="11"/>
          </p:nvPr>
        </p:nvSpPr>
        <p:spPr/>
        <p:txBody>
          <a:bodyPr/>
          <a:lstStyle/>
          <a:p>
            <a:r>
              <a:rPr lang="it-IT"/>
              <a:t>Rev.7</a:t>
            </a:r>
          </a:p>
        </p:txBody>
      </p:sp>
      <p:sp>
        <p:nvSpPr>
          <p:cNvPr id="7" name="Segnaposto contenuto 2">
            <a:extLst>
              <a:ext uri="{FF2B5EF4-FFF2-40B4-BE49-F238E27FC236}">
                <a16:creationId xmlns:a16="http://schemas.microsoft.com/office/drawing/2014/main" id="{30922867-3469-5321-8887-71208B452801}"/>
              </a:ext>
            </a:extLst>
          </p:cNvPr>
          <p:cNvSpPr txBox="1">
            <a:spLocks/>
          </p:cNvSpPr>
          <p:nvPr/>
        </p:nvSpPr>
        <p:spPr>
          <a:xfrm>
            <a:off x="263126" y="4919450"/>
            <a:ext cx="5399590" cy="1519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defRPr/>
            </a:pPr>
            <a:endParaRPr lang="it-IT" sz="1300"/>
          </a:p>
        </p:txBody>
      </p:sp>
      <p:sp>
        <p:nvSpPr>
          <p:cNvPr id="10" name="CasellaDiTesto 9">
            <a:extLst>
              <a:ext uri="{FF2B5EF4-FFF2-40B4-BE49-F238E27FC236}">
                <a16:creationId xmlns:a16="http://schemas.microsoft.com/office/drawing/2014/main" id="{57E2D50E-B7FF-14A2-41A3-D3647E9E09E4}"/>
              </a:ext>
            </a:extLst>
          </p:cNvPr>
          <p:cNvSpPr txBox="1"/>
          <p:nvPr/>
        </p:nvSpPr>
        <p:spPr>
          <a:xfrm>
            <a:off x="202831" y="755569"/>
            <a:ext cx="7417169" cy="307777"/>
          </a:xfrm>
          <a:prstGeom prst="rect">
            <a:avLst/>
          </a:prstGeom>
          <a:noFill/>
        </p:spPr>
        <p:txBody>
          <a:bodyPr wrap="square">
            <a:spAutoFit/>
          </a:bodyPr>
          <a:lstStyle/>
          <a:p>
            <a:pPr algn="just"/>
            <a:r>
              <a:rPr lang="en-US" sz="1400" dirty="0"/>
              <a:t>For private services, the maximum waiting times are listed below.</a:t>
            </a:r>
            <a:endParaRPr lang="it-IT" sz="1400" dirty="0"/>
          </a:p>
        </p:txBody>
      </p:sp>
      <p:sp>
        <p:nvSpPr>
          <p:cNvPr id="2" name="Segnaposto numero diapositiva 1">
            <a:extLst>
              <a:ext uri="{FF2B5EF4-FFF2-40B4-BE49-F238E27FC236}">
                <a16:creationId xmlns:a16="http://schemas.microsoft.com/office/drawing/2014/main" id="{0E33A35A-2D20-3416-B2CF-DEEB2E54CCFD}"/>
              </a:ext>
            </a:extLst>
          </p:cNvPr>
          <p:cNvSpPr>
            <a:spLocks noGrp="1"/>
          </p:cNvSpPr>
          <p:nvPr>
            <p:ph type="sldNum" sz="quarter" idx="12"/>
          </p:nvPr>
        </p:nvSpPr>
        <p:spPr/>
        <p:txBody>
          <a:bodyPr/>
          <a:lstStyle/>
          <a:p>
            <a:fld id="{6188FD69-2F0E-41E9-8B73-C478284E3C68}" type="slidenum">
              <a:rPr lang="it-IT" smtClean="0"/>
              <a:t>20</a:t>
            </a:fld>
            <a:endParaRPr lang="it-IT"/>
          </a:p>
        </p:txBody>
      </p:sp>
      <p:graphicFrame>
        <p:nvGraphicFramePr>
          <p:cNvPr id="11" name="Tabella 10">
            <a:extLst>
              <a:ext uri="{FF2B5EF4-FFF2-40B4-BE49-F238E27FC236}">
                <a16:creationId xmlns:a16="http://schemas.microsoft.com/office/drawing/2014/main" id="{7F6626C4-D0D0-D5A6-862C-682EA3F1703B}"/>
              </a:ext>
            </a:extLst>
          </p:cNvPr>
          <p:cNvGraphicFramePr>
            <a:graphicFrameLocks noGrp="1"/>
          </p:cNvGraphicFramePr>
          <p:nvPr>
            <p:extLst>
              <p:ext uri="{D42A27DB-BD31-4B8C-83A1-F6EECF244321}">
                <p14:modId xmlns:p14="http://schemas.microsoft.com/office/powerpoint/2010/main" val="1401224920"/>
              </p:ext>
            </p:extLst>
          </p:nvPr>
        </p:nvGraphicFramePr>
        <p:xfrm>
          <a:off x="1488567" y="1252564"/>
          <a:ext cx="6060504" cy="3994773"/>
        </p:xfrm>
        <a:graphic>
          <a:graphicData uri="http://schemas.openxmlformats.org/drawingml/2006/table">
            <a:tbl>
              <a:tblPr firstRow="1" bandRow="1">
                <a:tableStyleId>{5C22544A-7EE6-4342-B048-85BDC9FD1C3A}</a:tableStyleId>
              </a:tblPr>
              <a:tblGrid>
                <a:gridCol w="3337401">
                  <a:extLst>
                    <a:ext uri="{9D8B030D-6E8A-4147-A177-3AD203B41FA5}">
                      <a16:colId xmlns:a16="http://schemas.microsoft.com/office/drawing/2014/main" val="912583705"/>
                    </a:ext>
                  </a:extLst>
                </a:gridCol>
                <a:gridCol w="2723103">
                  <a:extLst>
                    <a:ext uri="{9D8B030D-6E8A-4147-A177-3AD203B41FA5}">
                      <a16:colId xmlns:a16="http://schemas.microsoft.com/office/drawing/2014/main" val="2416177528"/>
                    </a:ext>
                  </a:extLst>
                </a:gridCol>
              </a:tblGrid>
              <a:tr h="257085">
                <a:tc gridSpan="2">
                  <a:txBody>
                    <a:bodyPr/>
                    <a:lstStyle/>
                    <a:p>
                      <a:pPr algn="ctr" rtl="0" fontAlgn="ctr"/>
                      <a:r>
                        <a:rPr lang="en-US" sz="1400" dirty="0"/>
                        <a:t>Maximum Waiting Time</a:t>
                      </a:r>
                      <a:endParaRPr lang="it-IT" sz="1400" b="1" i="0" u="none" strike="noStrike" dirty="0">
                        <a:solidFill>
                          <a:srgbClr val="FFFFFF"/>
                        </a:solidFill>
                        <a:effectLst/>
                        <a:latin typeface="Calibri" panose="020F0502020204030204" pitchFamily="34" charset="0"/>
                      </a:endParaRPr>
                    </a:p>
                  </a:txBody>
                  <a:tcPr marL="4175" marR="4175" marT="4175" marB="0" anchor="ctr"/>
                </a:tc>
                <a:tc hMerge="1">
                  <a:txBody>
                    <a:bodyPr/>
                    <a:lstStyle/>
                    <a:p>
                      <a:endParaRPr lang="it-IT"/>
                    </a:p>
                  </a:txBody>
                  <a:tcPr/>
                </a:tc>
                <a:extLst>
                  <a:ext uri="{0D108BD9-81ED-4DB2-BD59-A6C34878D82A}">
                    <a16:rowId xmlns:a16="http://schemas.microsoft.com/office/drawing/2014/main" val="2420694366"/>
                  </a:ext>
                </a:extLst>
              </a:tr>
              <a:tr h="391512">
                <a:tc>
                  <a:txBody>
                    <a:bodyPr/>
                    <a:lstStyle/>
                    <a:p>
                      <a:pPr algn="ctr" rtl="0" fontAlgn="ctr"/>
                      <a:r>
                        <a:rPr lang="it-IT" sz="1400" b="1" u="none" strike="noStrike" dirty="0">
                          <a:effectLst/>
                        </a:rPr>
                        <a:t>Service</a:t>
                      </a:r>
                      <a:endParaRPr lang="it-IT" sz="1400" b="1" i="0" u="none" strike="noStrike" dirty="0">
                        <a:solidFill>
                          <a:srgbClr val="FFFFFF"/>
                        </a:solidFill>
                        <a:effectLst/>
                        <a:latin typeface="Calibri" panose="020F0502020204030204" pitchFamily="34" charset="0"/>
                      </a:endParaRPr>
                    </a:p>
                  </a:txBody>
                  <a:tcPr marL="4175" marR="4175" marT="4175" marB="0" anchor="ctr"/>
                </a:tc>
                <a:tc>
                  <a:txBody>
                    <a:bodyPr/>
                    <a:lstStyle/>
                    <a:p>
                      <a:pPr algn="ctr" rtl="0" fontAlgn="ctr"/>
                      <a:r>
                        <a:rPr lang="it-IT" sz="1400" b="1" u="none" strike="noStrike" dirty="0">
                          <a:effectLst/>
                        </a:rPr>
                        <a:t>PRIVATE</a:t>
                      </a:r>
                      <a:endParaRPr lang="it-IT" sz="1400" b="1" i="0" u="none" strike="noStrike" dirty="0">
                        <a:solidFill>
                          <a:srgbClr val="FFFFFF"/>
                        </a:solidFill>
                        <a:effectLst/>
                        <a:latin typeface="Calibri" panose="020F0502020204030204" pitchFamily="34" charset="0"/>
                      </a:endParaRPr>
                    </a:p>
                  </a:txBody>
                  <a:tcPr marL="4175" marR="4175" marT="4175" marB="0" anchor="ctr"/>
                </a:tc>
                <a:extLst>
                  <a:ext uri="{0D108BD9-81ED-4DB2-BD59-A6C34878D82A}">
                    <a16:rowId xmlns:a16="http://schemas.microsoft.com/office/drawing/2014/main" val="3655160386"/>
                  </a:ext>
                </a:extLst>
              </a:tr>
              <a:tr h="313058">
                <a:tc>
                  <a:txBody>
                    <a:bodyPr/>
                    <a:lstStyle/>
                    <a:p>
                      <a:pPr marL="0" algn="l" defTabSz="914400" rtl="0" eaLnBrk="1" fontAlgn="ctr" latinLnBrk="0" hangingPunct="1"/>
                      <a:r>
                        <a:rPr lang="it-IT" sz="1400" u="none" strike="noStrike" kern="1200" dirty="0">
                          <a:solidFill>
                            <a:schemeClr val="dk1"/>
                          </a:solidFill>
                          <a:effectLst/>
                          <a:latin typeface="+mn-lt"/>
                          <a:ea typeface="+mn-ea"/>
                          <a:cs typeface="+mn-cs"/>
                        </a:rPr>
                        <a:t>General surgery</a:t>
                      </a:r>
                    </a:p>
                  </a:txBody>
                  <a:tcPr marL="4175" marR="4175" marT="4175" marB="0" anchor="ctr"/>
                </a:tc>
                <a:tc>
                  <a:txBody>
                    <a:bodyPr/>
                    <a:lstStyle/>
                    <a:p>
                      <a:pPr algn="ctr" rtl="0" fontAlgn="ctr"/>
                      <a:r>
                        <a:rPr lang="it-IT" sz="1400" u="none" strike="noStrike" dirty="0">
                          <a:effectLst/>
                        </a:rPr>
                        <a:t>7 days</a:t>
                      </a:r>
                      <a:endParaRPr lang="it-IT" sz="1400" b="0" i="0" u="none" strike="noStrike" dirty="0">
                        <a:solidFill>
                          <a:srgbClr val="000000"/>
                        </a:solidFill>
                        <a:effectLst/>
                        <a:latin typeface="Calibri" panose="020F0502020204030204" pitchFamily="34" charset="0"/>
                      </a:endParaRPr>
                    </a:p>
                  </a:txBody>
                  <a:tcPr marL="4175" marR="4175" marT="4175" marB="0" anchor="ctr"/>
                </a:tc>
                <a:extLst>
                  <a:ext uri="{0D108BD9-81ED-4DB2-BD59-A6C34878D82A}">
                    <a16:rowId xmlns:a16="http://schemas.microsoft.com/office/drawing/2014/main" val="579687416"/>
                  </a:ext>
                </a:extLst>
              </a:tr>
              <a:tr h="301717">
                <a:tc>
                  <a:txBody>
                    <a:bodyPr/>
                    <a:lstStyle/>
                    <a:p>
                      <a:pPr marL="0" algn="l" defTabSz="914400" rtl="0" eaLnBrk="1" fontAlgn="ctr" latinLnBrk="0" hangingPunct="1"/>
                      <a:r>
                        <a:rPr lang="it-IT" sz="1400" u="none" strike="noStrike" kern="1200" dirty="0" err="1">
                          <a:solidFill>
                            <a:schemeClr val="dk1"/>
                          </a:solidFill>
                          <a:effectLst/>
                          <a:latin typeface="+mn-lt"/>
                          <a:ea typeface="+mn-ea"/>
                          <a:cs typeface="+mn-cs"/>
                        </a:rPr>
                        <a:t>Vascular</a:t>
                      </a:r>
                      <a:r>
                        <a:rPr lang="it-IT" sz="1400" u="none" strike="noStrike" kern="1200" dirty="0">
                          <a:solidFill>
                            <a:schemeClr val="dk1"/>
                          </a:solidFill>
                          <a:effectLst/>
                          <a:latin typeface="+mn-lt"/>
                          <a:ea typeface="+mn-ea"/>
                          <a:cs typeface="+mn-cs"/>
                        </a:rPr>
                        <a:t> surgery</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 2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44548040"/>
                  </a:ext>
                </a:extLst>
              </a:tr>
              <a:tr h="313058">
                <a:tc>
                  <a:txBody>
                    <a:bodyPr/>
                    <a:lstStyle/>
                    <a:p>
                      <a:pPr marL="0" algn="l" defTabSz="914400" rtl="0" eaLnBrk="1" fontAlgn="ctr" latinLnBrk="0" hangingPunct="1"/>
                      <a:r>
                        <a:rPr lang="it-IT" sz="1400" u="none" strike="noStrike" kern="1200" dirty="0" err="1">
                          <a:solidFill>
                            <a:schemeClr val="dk1"/>
                          </a:solidFill>
                          <a:effectLst/>
                          <a:latin typeface="+mn-lt"/>
                          <a:ea typeface="+mn-ea"/>
                          <a:cs typeface="+mn-cs"/>
                        </a:rPr>
                        <a:t>Gynecology</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15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3777649033"/>
                  </a:ext>
                </a:extLst>
              </a:tr>
              <a:tr h="353834">
                <a:tc>
                  <a:txBody>
                    <a:bodyPr/>
                    <a:lstStyle/>
                    <a:p>
                      <a:pPr marL="0" indent="0" algn="l" defTabSz="914400" rtl="0" eaLnBrk="1" fontAlgn="ctr" latinLnBrk="0" hangingPunct="1">
                        <a:buFont typeface="Arial" pitchFamily="34" charset="0"/>
                        <a:buNone/>
                        <a:tabLst>
                          <a:tab pos="177800" algn="l"/>
                        </a:tabLst>
                        <a:defRPr/>
                      </a:pPr>
                      <a:r>
                        <a:rPr lang="it-IT" sz="1400" u="none" strike="noStrike" kern="1200" dirty="0" err="1">
                          <a:solidFill>
                            <a:schemeClr val="dk1"/>
                          </a:solidFill>
                          <a:effectLst/>
                          <a:latin typeface="+mn-lt"/>
                          <a:ea typeface="+mn-ea"/>
                          <a:cs typeface="+mn-cs"/>
                        </a:rPr>
                        <a:t>Dermatology</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7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4235051391"/>
                  </a:ext>
                </a:extLst>
              </a:tr>
              <a:tr h="15485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dirty="0">
                          <a:ln>
                            <a:noFill/>
                          </a:ln>
                          <a:solidFill>
                            <a:prstClr val="black"/>
                          </a:solidFill>
                          <a:effectLst/>
                          <a:uLnTx/>
                          <a:uFillTx/>
                          <a:latin typeface="Calibri"/>
                          <a:ea typeface="+mn-ea"/>
                          <a:cs typeface="+mn-cs"/>
                        </a:rPr>
                        <a:t>Sports Medicine</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7 </a:t>
                      </a:r>
                      <a:r>
                        <a:rPr kumimoji="0" lang="it-IT" sz="1400" b="0" i="0" u="none" strike="noStrike" kern="1200" cap="none" spc="0" normalizeH="0" baseline="0" dirty="0">
                          <a:ln>
                            <a:noFill/>
                          </a:ln>
                          <a:solidFill>
                            <a:prstClr val="black"/>
                          </a:solidFill>
                          <a:effectLst/>
                          <a:uLnTx/>
                          <a:uFillTx/>
                          <a:latin typeface="Calibri"/>
                          <a:ea typeface="+mn-ea"/>
                          <a:cs typeface="+mn-cs"/>
                        </a:rPr>
                        <a:t>days</a:t>
                      </a:r>
                    </a:p>
                  </a:txBody>
                  <a:tcPr marL="4175" marR="4175" marT="4175" marB="0" anchor="ctr"/>
                </a:tc>
                <a:extLst>
                  <a:ext uri="{0D108BD9-81ED-4DB2-BD59-A6C34878D82A}">
                    <a16:rowId xmlns:a16="http://schemas.microsoft.com/office/drawing/2014/main" val="3067962983"/>
                  </a:ext>
                </a:extLst>
              </a:tr>
              <a:tr h="154857">
                <a:tc>
                  <a:txBody>
                    <a:bodyPr/>
                    <a:lstStyle/>
                    <a:p>
                      <a:pPr marL="0" indent="0" algn="l" defTabSz="914400" rtl="0" eaLnBrk="1" fontAlgn="ctr" latinLnBrk="0" hangingPunct="1">
                        <a:buFont typeface="Arial" pitchFamily="34" charset="0"/>
                        <a:buNone/>
                        <a:tabLst>
                          <a:tab pos="177800" algn="l"/>
                        </a:tabLst>
                        <a:defRPr/>
                      </a:pPr>
                      <a:r>
                        <a:rPr lang="it-IT" sz="1400" u="none" strike="noStrike" kern="1200" dirty="0" err="1">
                          <a:solidFill>
                            <a:schemeClr val="dk1"/>
                          </a:solidFill>
                          <a:effectLst/>
                          <a:latin typeface="+mn-lt"/>
                          <a:ea typeface="+mn-ea"/>
                          <a:cs typeface="+mn-cs"/>
                        </a:rPr>
                        <a:t>Otolaryngology</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2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2232304464"/>
                  </a:ext>
                </a:extLst>
              </a:tr>
              <a:tr h="377207">
                <a:tc>
                  <a:txBody>
                    <a:bodyPr/>
                    <a:lstStyle/>
                    <a:p>
                      <a:pPr marL="0" indent="0" algn="l" defTabSz="914400" rtl="0" eaLnBrk="1" fontAlgn="ctr" latinLnBrk="0" hangingPunct="1">
                        <a:buFont typeface="Arial" pitchFamily="34" charset="0"/>
                        <a:buNone/>
                        <a:tabLst>
                          <a:tab pos="177800" algn="l"/>
                        </a:tabLst>
                        <a:defRPr/>
                      </a:pPr>
                      <a:r>
                        <a:rPr lang="it-IT" sz="1400" dirty="0" err="1"/>
                        <a:t>Orthopedics</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15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3269615171"/>
                  </a:ext>
                </a:extLst>
              </a:tr>
              <a:tr h="313058">
                <a:tc>
                  <a:txBody>
                    <a:bodyPr/>
                    <a:lstStyle/>
                    <a:p>
                      <a:pPr marL="0" indent="0" algn="l" defTabSz="914400" rtl="0" eaLnBrk="1" fontAlgn="ctr" latinLnBrk="0" hangingPunct="1">
                        <a:buFont typeface="Arial" pitchFamily="34" charset="0"/>
                        <a:buNone/>
                        <a:tabLst>
                          <a:tab pos="177800" algn="l"/>
                        </a:tabLst>
                        <a:defRPr/>
                      </a:pPr>
                      <a:r>
                        <a:rPr lang="it-IT" sz="1400" dirty="0" err="1">
                          <a:solidFill>
                            <a:schemeClr val="tx1"/>
                          </a:solidFill>
                        </a:rPr>
                        <a:t>Urology</a:t>
                      </a:r>
                      <a:endParaRPr lang="it-IT" sz="1400" u="none" strike="noStrike" kern="1200" dirty="0">
                        <a:solidFill>
                          <a:schemeClr val="tx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7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3547560"/>
                  </a:ext>
                </a:extLst>
              </a:tr>
              <a:tr h="313058">
                <a:tc>
                  <a:txBody>
                    <a:bodyPr/>
                    <a:lstStyle/>
                    <a:p>
                      <a:pPr marL="0" indent="0" algn="l" defTabSz="914400" rtl="0" eaLnBrk="1" fontAlgn="ctr" latinLnBrk="0" hangingPunct="1">
                        <a:buFont typeface="Arial" pitchFamily="34" charset="0"/>
                        <a:buNone/>
                        <a:tabLst>
                          <a:tab pos="177800" algn="l"/>
                        </a:tabLst>
                        <a:defRPr/>
                      </a:pPr>
                      <a:r>
                        <a:rPr lang="it-IT" sz="1400" dirty="0" err="1"/>
                        <a:t>Anesthesia</a:t>
                      </a:r>
                      <a:r>
                        <a:rPr lang="it-IT" sz="1400" dirty="0"/>
                        <a:t> and </a:t>
                      </a:r>
                      <a:r>
                        <a:rPr lang="it-IT" sz="1400" dirty="0" err="1"/>
                        <a:t>resuscitation</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2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1962365723"/>
                  </a:ext>
                </a:extLst>
              </a:tr>
              <a:tr h="313058">
                <a:tc>
                  <a:txBody>
                    <a:bodyPr/>
                    <a:lstStyle/>
                    <a:p>
                      <a:pPr marL="0" indent="0" algn="l" defTabSz="914400" rtl="0" eaLnBrk="1" fontAlgn="ctr" latinLnBrk="0" hangingPunct="1">
                        <a:buFont typeface="Arial" pitchFamily="34" charset="0"/>
                        <a:buNone/>
                        <a:tabLst>
                          <a:tab pos="177800" algn="l"/>
                        </a:tabLst>
                        <a:defRPr/>
                      </a:pPr>
                      <a:r>
                        <a:rPr lang="it-IT" sz="1400" u="none" strike="noStrike" kern="1200" dirty="0" err="1">
                          <a:solidFill>
                            <a:schemeClr val="dk1"/>
                          </a:solidFill>
                          <a:effectLst/>
                          <a:latin typeface="+mn-lt"/>
                          <a:ea typeface="+mn-ea"/>
                          <a:cs typeface="+mn-cs"/>
                        </a:rPr>
                        <a:t>Psicology</a:t>
                      </a:r>
                      <a:r>
                        <a:rPr lang="it-IT" sz="1400" u="none" strike="noStrike" kern="1200" dirty="0">
                          <a:solidFill>
                            <a:schemeClr val="dk1"/>
                          </a:solidFill>
                          <a:effectLst/>
                          <a:latin typeface="+mn-lt"/>
                          <a:ea typeface="+mn-ea"/>
                          <a:cs typeface="+mn-cs"/>
                        </a:rPr>
                        <a:t> </a:t>
                      </a: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7 </a:t>
                      </a:r>
                      <a:r>
                        <a:rPr lang="it-IT" sz="1400" u="none" strike="noStrike" dirty="0">
                          <a:effectLst/>
                        </a:rPr>
                        <a:t>days</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3936789586"/>
                  </a:ext>
                </a:extLst>
              </a:tr>
              <a:tr h="313058">
                <a:tc>
                  <a:txBody>
                    <a:bodyPr/>
                    <a:lstStyle/>
                    <a:p>
                      <a:pPr marL="0" indent="0" algn="l" defTabSz="914400" rtl="0" eaLnBrk="1" fontAlgn="ctr" latinLnBrk="0" hangingPunct="1">
                        <a:buFont typeface="Arial" pitchFamily="34" charset="0"/>
                        <a:buNone/>
                        <a:tabLst>
                          <a:tab pos="177800" algn="l"/>
                        </a:tabLst>
                        <a:defRPr/>
                      </a:pPr>
                      <a:r>
                        <a:rPr lang="it-IT" sz="1400" u="none" strike="noStrike" kern="1200" dirty="0" err="1">
                          <a:solidFill>
                            <a:schemeClr val="dk1"/>
                          </a:solidFill>
                          <a:effectLst/>
                          <a:latin typeface="+mn-lt"/>
                          <a:ea typeface="+mn-ea"/>
                          <a:cs typeface="+mn-cs"/>
                        </a:rPr>
                        <a:t>Ophthalmology</a:t>
                      </a:r>
                      <a:endParaRPr lang="it-IT" sz="1400" u="none" strike="noStrike" kern="1200" dirty="0">
                        <a:solidFill>
                          <a:schemeClr val="dk1"/>
                        </a:solidFill>
                        <a:effectLst/>
                        <a:latin typeface="+mn-lt"/>
                        <a:ea typeface="+mn-ea"/>
                        <a:cs typeface="+mn-cs"/>
                      </a:endParaRPr>
                    </a:p>
                  </a:txBody>
                  <a:tcPr marL="4175" marR="4175" marT="41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1 </a:t>
                      </a:r>
                      <a:r>
                        <a:rPr lang="it-IT" sz="1400" u="none" strike="noStrike" dirty="0">
                          <a:effectLst/>
                        </a:rPr>
                        <a:t>day</a:t>
                      </a:r>
                      <a:endPar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175" marR="4175" marT="4175" marB="0" anchor="ctr"/>
                </a:tc>
                <a:extLst>
                  <a:ext uri="{0D108BD9-81ED-4DB2-BD59-A6C34878D82A}">
                    <a16:rowId xmlns:a16="http://schemas.microsoft.com/office/drawing/2014/main" val="3531791370"/>
                  </a:ext>
                </a:extLst>
              </a:tr>
            </a:tbl>
          </a:graphicData>
        </a:graphic>
      </p:graphicFrame>
    </p:spTree>
    <p:extLst>
      <p:ext uri="{BB962C8B-B14F-4D97-AF65-F5344CB8AC3E}">
        <p14:creationId xmlns:p14="http://schemas.microsoft.com/office/powerpoint/2010/main" val="3294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0" y="0"/>
            <a:ext cx="8229600" cy="864096"/>
          </a:xfrm>
        </p:spPr>
        <p:txBody>
          <a:bodyPr/>
          <a:lstStyle/>
          <a:p>
            <a:r>
              <a:rPr lang="it-IT" dirty="0"/>
              <a:t>Booking</a:t>
            </a:r>
          </a:p>
        </p:txBody>
      </p:sp>
      <p:sp>
        <p:nvSpPr>
          <p:cNvPr id="17411" name="Segnaposto contenuto 2"/>
          <p:cNvSpPr>
            <a:spLocks noGrp="1"/>
          </p:cNvSpPr>
          <p:nvPr>
            <p:ph sz="half" idx="1"/>
          </p:nvPr>
        </p:nvSpPr>
        <p:spPr>
          <a:xfrm>
            <a:off x="261864" y="783314"/>
            <a:ext cx="8702624" cy="5453998"/>
          </a:xfrm>
        </p:spPr>
        <p:txBody>
          <a:bodyPr>
            <a:noAutofit/>
          </a:bodyPr>
          <a:lstStyle/>
          <a:p>
            <a:pPr marL="0" indent="0" algn="just">
              <a:lnSpc>
                <a:spcPct val="110000"/>
              </a:lnSpc>
              <a:buNone/>
            </a:pPr>
            <a:r>
              <a:rPr lang="en-US" sz="1300" dirty="0"/>
              <a:t>Appointments can be booked through:</a:t>
            </a:r>
          </a:p>
          <a:p>
            <a:pPr marL="0" indent="0" algn="just">
              <a:lnSpc>
                <a:spcPct val="110000"/>
              </a:lnSpc>
              <a:buNone/>
            </a:pPr>
            <a:endParaRPr lang="en-US" sz="1300" dirty="0"/>
          </a:p>
          <a:p>
            <a:pPr algn="just">
              <a:lnSpc>
                <a:spcPct val="110000"/>
              </a:lnSpc>
              <a:buFont typeface="Wingdings" panose="05000000000000000000" pitchFamily="2" charset="2"/>
              <a:buChar char="Ø"/>
            </a:pPr>
            <a:r>
              <a:rPr lang="en-US" sz="1300" dirty="0"/>
              <a:t>Direct request at the Reception</a:t>
            </a:r>
          </a:p>
          <a:p>
            <a:pPr algn="just">
              <a:lnSpc>
                <a:spcPct val="110000"/>
              </a:lnSpc>
              <a:buFont typeface="Wingdings" panose="05000000000000000000" pitchFamily="2" charset="2"/>
              <a:buChar char="Ø"/>
            </a:pPr>
            <a:r>
              <a:rPr lang="en-US" sz="1300" dirty="0"/>
              <a:t>By phone at </a:t>
            </a:r>
            <a:r>
              <a:rPr lang="it-IT" sz="1300" dirty="0"/>
              <a:t>049.687300 – 049.8806380</a:t>
            </a:r>
          </a:p>
          <a:p>
            <a:pPr algn="just">
              <a:lnSpc>
                <a:spcPct val="110000"/>
              </a:lnSpc>
              <a:buFont typeface="Wingdings" panose="05000000000000000000" pitchFamily="2" charset="2"/>
              <a:buChar char="Ø"/>
            </a:pPr>
            <a:r>
              <a:rPr lang="en-US" sz="1300" dirty="0"/>
              <a:t>CUP system </a:t>
            </a:r>
          </a:p>
          <a:p>
            <a:pPr algn="just">
              <a:lnSpc>
                <a:spcPct val="110000"/>
              </a:lnSpc>
              <a:buFont typeface="Wingdings" panose="05000000000000000000" pitchFamily="2" charset="2"/>
              <a:buChar char="Ø"/>
            </a:pPr>
            <a:r>
              <a:rPr lang="en-US" sz="1300" dirty="0"/>
              <a:t>By email at: </a:t>
            </a:r>
            <a:r>
              <a:rPr lang="it-IT" sz="1300" dirty="0">
                <a:hlinkClick r:id="rId2">
                  <a:extLst>
                    <a:ext uri="{A12FA001-AC4F-418D-AE19-62706E023703}">
                      <ahyp:hlinkClr xmlns:ahyp="http://schemas.microsoft.com/office/drawing/2018/hyperlinkcolor" val="tx"/>
                    </a:ext>
                  </a:extLst>
                </a:hlinkClick>
              </a:rPr>
              <a:t>imedguizza@alliancemedical.it</a:t>
            </a:r>
            <a:r>
              <a:rPr lang="it-IT" sz="1300" dirty="0"/>
              <a:t> oppure </a:t>
            </a:r>
            <a:r>
              <a:rPr lang="it-IT" sz="1300" dirty="0">
                <a:hlinkClick r:id="rId3">
                  <a:extLst>
                    <a:ext uri="{A12FA001-AC4F-418D-AE19-62706E023703}">
                      <ahyp:hlinkClr xmlns:ahyp="http://schemas.microsoft.com/office/drawing/2018/hyperlinkcolor" val="tx"/>
                    </a:ext>
                  </a:extLst>
                </a:hlinkClick>
              </a:rPr>
              <a:t>imedtencarola@alliancemedical.it</a:t>
            </a:r>
            <a:r>
              <a:rPr lang="it-IT" sz="1300" dirty="0"/>
              <a:t>, </a:t>
            </a:r>
            <a:r>
              <a:rPr lang="it-IT" sz="1300" dirty="0" err="1"/>
              <a:t>indicating</a:t>
            </a:r>
            <a:r>
              <a:rPr lang="it-IT" sz="1300" dirty="0"/>
              <a:t> </a:t>
            </a:r>
            <a:r>
              <a:rPr lang="it-IT" sz="1300" dirty="0" err="1"/>
              <a:t>your</a:t>
            </a:r>
            <a:r>
              <a:rPr lang="it-IT" sz="1300" dirty="0"/>
              <a:t> telephone </a:t>
            </a:r>
            <a:r>
              <a:rPr lang="it-IT" sz="1300" dirty="0" err="1"/>
              <a:t>number</a:t>
            </a:r>
            <a:endParaRPr lang="it-IT" sz="1300" dirty="0"/>
          </a:p>
          <a:p>
            <a:pPr algn="just">
              <a:lnSpc>
                <a:spcPct val="110000"/>
              </a:lnSpc>
              <a:buFont typeface="Wingdings" panose="05000000000000000000" pitchFamily="2" charset="2"/>
              <a:buChar char="Ø"/>
            </a:pPr>
            <a:r>
              <a:rPr lang="en-US" sz="1300" dirty="0"/>
              <a:t>Through the solidarity cup for private services only</a:t>
            </a:r>
          </a:p>
          <a:p>
            <a:pPr algn="just">
              <a:lnSpc>
                <a:spcPct val="110000"/>
              </a:lnSpc>
              <a:buFont typeface="Wingdings" panose="05000000000000000000" pitchFamily="2" charset="2"/>
              <a:buChar char="Ø"/>
            </a:pPr>
            <a:r>
              <a:rPr lang="it-IT" sz="1300" dirty="0"/>
              <a:t>on line: </a:t>
            </a:r>
            <a:r>
              <a:rPr lang="it-IT" sz="1300" dirty="0">
                <a:hlinkClick r:id="rId4">
                  <a:extLst>
                    <a:ext uri="{A12FA001-AC4F-418D-AE19-62706E023703}">
                      <ahyp:hlinkClr xmlns:ahyp="http://schemas.microsoft.com/office/drawing/2018/hyperlinkcolor" val="tx"/>
                    </a:ext>
                  </a:extLst>
                </a:hlinkClick>
              </a:rPr>
              <a:t>https://prenotazionionline.alliancemedical.it/imedpd</a:t>
            </a:r>
            <a:r>
              <a:rPr lang="it-IT" sz="1300" dirty="0"/>
              <a:t> </a:t>
            </a:r>
          </a:p>
          <a:p>
            <a:pPr marL="0" indent="0" algn="just">
              <a:lnSpc>
                <a:spcPct val="110000"/>
              </a:lnSpc>
              <a:buNone/>
            </a:pPr>
            <a:endParaRPr lang="it-IT" sz="1300" dirty="0"/>
          </a:p>
          <a:p>
            <a:pPr marL="0" indent="0" algn="just">
              <a:lnSpc>
                <a:spcPct val="110000"/>
              </a:lnSpc>
              <a:buNone/>
            </a:pPr>
            <a:r>
              <a:rPr lang="en-US" sz="1300" dirty="0"/>
              <a:t>When booking a healthcare service, personal and contact information must be provided; otherwise, the request cannot be processed.</a:t>
            </a:r>
          </a:p>
          <a:p>
            <a:pPr marL="0" indent="0" algn="just">
              <a:lnSpc>
                <a:spcPct val="110000"/>
              </a:lnSpc>
              <a:buNone/>
            </a:pPr>
            <a:endParaRPr lang="en-US" sz="1300" dirty="0"/>
          </a:p>
          <a:p>
            <a:pPr marL="0" indent="0" algn="just">
              <a:lnSpc>
                <a:spcPct val="110000"/>
              </a:lnSpc>
              <a:buNone/>
            </a:pPr>
            <a:r>
              <a:rPr lang="en-US" sz="1300" dirty="0"/>
              <a:t>Personal data collected is processed in compliance with current regulations on personal data protection. Patients can view privacy policies at the center, through the “</a:t>
            </a:r>
            <a:r>
              <a:rPr lang="en-US" sz="1300" dirty="0" err="1"/>
              <a:t>Modulistica</a:t>
            </a:r>
            <a:r>
              <a:rPr lang="en-US" sz="1300" dirty="0"/>
              <a:t>" section on </a:t>
            </a:r>
            <a:r>
              <a:rPr lang="en-US" sz="1300" dirty="0">
                <a:hlinkClick r:id="rId5"/>
              </a:rPr>
              <a:t>www.alliancemedical.it</a:t>
            </a:r>
            <a:r>
              <a:rPr lang="en-US" sz="1300" dirty="0"/>
              <a:t> , or via booking channels.</a:t>
            </a:r>
          </a:p>
          <a:p>
            <a:pPr marL="0" indent="0" algn="just">
              <a:lnSpc>
                <a:spcPct val="110000"/>
              </a:lnSpc>
              <a:buNone/>
            </a:pPr>
            <a:r>
              <a:rPr lang="en-US" sz="1300" dirty="0"/>
              <a:t>If the requested service requires preparation/preliminary information, the patient will be appropriately informed by the center’s staff at the time of booking.</a:t>
            </a:r>
          </a:p>
          <a:p>
            <a:pPr marL="0" indent="0" algn="just">
              <a:lnSpc>
                <a:spcPct val="110000"/>
              </a:lnSpc>
              <a:buNone/>
            </a:pPr>
            <a:endParaRPr lang="en-US" sz="1300" dirty="0"/>
          </a:p>
          <a:p>
            <a:pPr marL="0" indent="0" algn="just">
              <a:lnSpc>
                <a:spcPct val="110000"/>
              </a:lnSpc>
              <a:buNone/>
            </a:pPr>
            <a:r>
              <a:rPr lang="en-US" sz="1300" dirty="0"/>
              <a:t>Patients can be referred to the facility by their general practitioner, specialist doctor, or access services independently based on personal needs. </a:t>
            </a:r>
          </a:p>
        </p:txBody>
      </p:sp>
      <p:sp>
        <p:nvSpPr>
          <p:cNvPr id="3" name="Segnaposto data 2"/>
          <p:cNvSpPr>
            <a:spLocks noGrp="1"/>
          </p:cNvSpPr>
          <p:nvPr>
            <p:ph type="dt" sz="half" idx="10"/>
          </p:nvPr>
        </p:nvSpPr>
        <p:spPr>
          <a:xfrm>
            <a:off x="467544" y="6356354"/>
            <a:ext cx="2133600" cy="365125"/>
          </a:xfrm>
        </p:spPr>
        <p:txBody>
          <a:bodyPr/>
          <a:lstStyle/>
          <a:p>
            <a:r>
              <a:rPr lang="it-IT"/>
              <a:t>10/11/2025</a:t>
            </a:r>
          </a:p>
        </p:txBody>
      </p:sp>
      <p:sp>
        <p:nvSpPr>
          <p:cNvPr id="2" name="Segnaposto piè di pagina 1"/>
          <p:cNvSpPr>
            <a:spLocks noGrp="1"/>
          </p:cNvSpPr>
          <p:nvPr>
            <p:ph type="ftr" sz="quarter" idx="11"/>
          </p:nvPr>
        </p:nvSpPr>
        <p:spPr/>
        <p:txBody>
          <a:bodyPr/>
          <a:lstStyle/>
          <a:p>
            <a:r>
              <a:rPr lang="it-IT"/>
              <a:t>Rev.7</a:t>
            </a:r>
          </a:p>
        </p:txBody>
      </p:sp>
      <p:sp>
        <p:nvSpPr>
          <p:cNvPr id="5" name="Segnaposto numero diapositiva 4">
            <a:extLst>
              <a:ext uri="{FF2B5EF4-FFF2-40B4-BE49-F238E27FC236}">
                <a16:creationId xmlns:a16="http://schemas.microsoft.com/office/drawing/2014/main" id="{83331176-CE36-DB4D-D8B3-E9C7B8C9A00C}"/>
              </a:ext>
            </a:extLst>
          </p:cNvPr>
          <p:cNvSpPr>
            <a:spLocks noGrp="1"/>
          </p:cNvSpPr>
          <p:nvPr>
            <p:ph type="sldNum" sz="quarter" idx="12"/>
          </p:nvPr>
        </p:nvSpPr>
        <p:spPr/>
        <p:txBody>
          <a:bodyPr/>
          <a:lstStyle/>
          <a:p>
            <a:fld id="{6188FD69-2F0E-41E9-8B73-C478284E3C68}" type="slidenum">
              <a:rPr lang="it-IT" smtClean="0"/>
              <a:t>21</a:t>
            </a:fld>
            <a:endParaRPr lang="it-IT"/>
          </a:p>
        </p:txBody>
      </p:sp>
    </p:spTree>
    <p:extLst>
      <p:ext uri="{BB962C8B-B14F-4D97-AF65-F5344CB8AC3E}">
        <p14:creationId xmlns:p14="http://schemas.microsoft.com/office/powerpoint/2010/main" val="98757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olo 1"/>
          <p:cNvSpPr>
            <a:spLocks noGrp="1"/>
          </p:cNvSpPr>
          <p:nvPr>
            <p:ph type="title"/>
          </p:nvPr>
        </p:nvSpPr>
        <p:spPr>
          <a:xfrm>
            <a:off x="158824" y="44624"/>
            <a:ext cx="8229600" cy="720080"/>
          </a:xfrm>
        </p:spPr>
        <p:txBody>
          <a:bodyPr>
            <a:normAutofit/>
          </a:bodyPr>
          <a:lstStyle/>
          <a:p>
            <a:r>
              <a:rPr lang="it-IT" sz="3200" dirty="0" err="1"/>
              <a:t>Provision</a:t>
            </a:r>
            <a:r>
              <a:rPr lang="it-IT" sz="3200" dirty="0"/>
              <a:t> of the Service</a:t>
            </a:r>
          </a:p>
        </p:txBody>
      </p:sp>
      <p:sp>
        <p:nvSpPr>
          <p:cNvPr id="3" name="Segnaposto contenuto 2"/>
          <p:cNvSpPr>
            <a:spLocks noGrp="1"/>
          </p:cNvSpPr>
          <p:nvPr>
            <p:ph idx="1"/>
          </p:nvPr>
        </p:nvSpPr>
        <p:spPr>
          <a:xfrm>
            <a:off x="198889" y="764704"/>
            <a:ext cx="8229600" cy="5688632"/>
          </a:xfrm>
        </p:spPr>
        <p:txBody>
          <a:bodyPr>
            <a:noAutofit/>
          </a:bodyPr>
          <a:lstStyle/>
          <a:p>
            <a:pPr marL="0" indent="0" algn="just">
              <a:spcBef>
                <a:spcPts val="0"/>
              </a:spcBef>
              <a:buNone/>
              <a:defRPr/>
            </a:pPr>
            <a:r>
              <a:rPr lang="it-IT" sz="1400" b="1" i="1" dirty="0" err="1">
                <a:solidFill>
                  <a:srgbClr val="E3602A"/>
                </a:solidFill>
              </a:rPr>
              <a:t>Acceptance</a:t>
            </a:r>
            <a:endParaRPr lang="it-IT" sz="1400" b="1" i="1" dirty="0">
              <a:solidFill>
                <a:srgbClr val="E3602A"/>
              </a:solidFill>
            </a:endParaRPr>
          </a:p>
          <a:p>
            <a:pPr marL="0" indent="0" algn="just">
              <a:spcBef>
                <a:spcPts val="0"/>
              </a:spcBef>
              <a:buNone/>
              <a:defRPr/>
            </a:pPr>
            <a:r>
              <a:rPr lang="en-US" sz="1400" dirty="0"/>
              <a:t>All information is available and published at the link:</a:t>
            </a:r>
          </a:p>
          <a:p>
            <a:pPr marL="0" indent="0" algn="just">
              <a:spcBef>
                <a:spcPts val="0"/>
              </a:spcBef>
              <a:buNone/>
              <a:defRPr/>
            </a:pPr>
            <a:r>
              <a:rPr lang="it-IT" sz="1400" dirty="0">
                <a:hlinkClick r:id="rId2"/>
              </a:rPr>
              <a:t>https://media.alliancemedical.it/assets/Accettazione_d708ebcad7.pdf</a:t>
            </a:r>
            <a:r>
              <a:rPr lang="it-IT" sz="1400" dirty="0"/>
              <a:t> </a:t>
            </a:r>
          </a:p>
          <a:p>
            <a:pPr marL="0" indent="0" algn="just">
              <a:spcBef>
                <a:spcPts val="0"/>
              </a:spcBef>
              <a:buNone/>
              <a:defRPr/>
            </a:pPr>
            <a:r>
              <a:rPr lang="en-US" sz="1400" dirty="0"/>
              <a:t>Before the start of examinations or visits, a control activity is carried out by the Acceptance/Cashier to verify the fulfillment of the necessary requirements for the administrative acceptance of the patient.</a:t>
            </a:r>
          </a:p>
          <a:p>
            <a:pPr marL="0" indent="0" algn="just">
              <a:spcBef>
                <a:spcPts val="0"/>
              </a:spcBef>
              <a:buNone/>
              <a:defRPr/>
            </a:pPr>
            <a:r>
              <a:rPr lang="en-US" sz="1400" dirty="0"/>
              <a:t>A patient history is taken to proceed with the verification of health requirements.</a:t>
            </a:r>
          </a:p>
          <a:p>
            <a:pPr marL="0" indent="0" algn="just">
              <a:spcBef>
                <a:spcPts val="0"/>
              </a:spcBef>
              <a:buNone/>
              <a:defRPr/>
            </a:pPr>
            <a:r>
              <a:rPr lang="en-US" sz="1400" dirty="0"/>
              <a:t>During the process, it is the responsibility of the operators handling the patient to monitor the progress of the examinations or visits to ensure their effectiveness and efficiency.</a:t>
            </a:r>
          </a:p>
          <a:p>
            <a:pPr marL="0" indent="0" algn="just">
              <a:spcBef>
                <a:spcPts val="0"/>
              </a:spcBef>
              <a:buNone/>
              <a:defRPr/>
            </a:pPr>
            <a:r>
              <a:rPr lang="en-US" sz="1400" dirty="0"/>
              <a:t>In case of non-performance of the service, the patient should be given a new appointment as soon as possible.</a:t>
            </a:r>
          </a:p>
          <a:p>
            <a:pPr indent="-180000" algn="just">
              <a:buFont typeface="Wingdings" pitchFamily="2" charset="2"/>
              <a:buChar char="ü"/>
              <a:defRPr/>
            </a:pPr>
            <a:endParaRPr lang="it-IT" sz="700" b="1" i="1" dirty="0">
              <a:solidFill>
                <a:srgbClr val="E3602A"/>
              </a:solidFill>
            </a:endParaRPr>
          </a:p>
          <a:p>
            <a:pPr marL="0" indent="0" algn="just">
              <a:spcBef>
                <a:spcPts val="0"/>
              </a:spcBef>
              <a:buNone/>
              <a:defRPr/>
            </a:pPr>
            <a:r>
              <a:rPr lang="it-IT" sz="1400" b="1" i="1" dirty="0">
                <a:solidFill>
                  <a:srgbClr val="E3602A"/>
                </a:solidFill>
              </a:rPr>
              <a:t>Payment for Services</a:t>
            </a:r>
          </a:p>
          <a:p>
            <a:pPr marL="0" indent="0" algn="just">
              <a:buNone/>
              <a:defRPr/>
            </a:pPr>
            <a:r>
              <a:rPr lang="en-US" sz="1400" dirty="0"/>
              <a:t>Payment for the service must be made before the execution of the service directly at the center.</a:t>
            </a:r>
          </a:p>
          <a:p>
            <a:pPr marL="0" indent="0" algn="just">
              <a:buNone/>
              <a:defRPr/>
            </a:pPr>
            <a:r>
              <a:rPr lang="en-US" sz="1400" dirty="0"/>
              <a:t>Non-exempt citizens are required to pay for services according to the current rates of the Regional, which are the same for both public and accredited private facilities.</a:t>
            </a:r>
          </a:p>
          <a:p>
            <a:pPr marL="0" indent="0" algn="just">
              <a:buNone/>
              <a:defRPr/>
            </a:pPr>
            <a:r>
              <a:rPr lang="en-US" sz="1400" dirty="0"/>
              <a:t>For private services, the current price list is available at the acceptance desk.</a:t>
            </a:r>
          </a:p>
          <a:p>
            <a:pPr marL="0" indent="0" algn="just">
              <a:buNone/>
              <a:defRPr/>
            </a:pPr>
            <a:r>
              <a:rPr lang="en-US" sz="1400" dirty="0"/>
              <a:t>The center is affiliated with insurance circuits and associations to facilitate citizens' access to specialist and diagnostic outpatient services according to the agreements received.</a:t>
            </a:r>
          </a:p>
          <a:p>
            <a:pPr marL="0" indent="0" algn="just">
              <a:spcBef>
                <a:spcPts val="0"/>
              </a:spcBef>
              <a:buNone/>
              <a:defRPr/>
            </a:pPr>
            <a:r>
              <a:rPr lang="en-US" sz="1400" dirty="0"/>
              <a:t>Payments at the center before the execution of the service can be made by bank transfer, credit card, or cash.</a:t>
            </a:r>
          </a:p>
          <a:p>
            <a:pPr marL="0" indent="0" algn="just">
              <a:spcBef>
                <a:spcPts val="0"/>
              </a:spcBef>
              <a:buNone/>
              <a:defRPr/>
            </a:pPr>
            <a:r>
              <a:rPr lang="en-US" sz="1400" dirty="0"/>
              <a:t>Specifically, for privately booked services via the web portal or solidarity cup, payment can be made online.</a:t>
            </a:r>
            <a:endParaRPr lang="it-IT" sz="1600" dirty="0"/>
          </a:p>
          <a:p>
            <a:pPr marL="0" indent="0" algn="just">
              <a:buNone/>
              <a:defRPr/>
            </a:pPr>
            <a:endParaRPr lang="it-IT" sz="1400" dirty="0"/>
          </a:p>
        </p:txBody>
      </p:sp>
      <p:sp>
        <p:nvSpPr>
          <p:cNvPr id="10" name="CasellaDiTesto 9"/>
          <p:cNvSpPr txBox="1"/>
          <p:nvPr/>
        </p:nvSpPr>
        <p:spPr>
          <a:xfrm>
            <a:off x="2512718" y="5477301"/>
            <a:ext cx="4267461" cy="307777"/>
          </a:xfrm>
          <a:prstGeom prst="rect">
            <a:avLst/>
          </a:prstGeom>
          <a:noFill/>
        </p:spPr>
        <p:txBody>
          <a:bodyPr wrap="square" rtlCol="0">
            <a:spAutoFit/>
          </a:bodyPr>
          <a:lstStyle/>
          <a:p>
            <a:pPr lvl="0">
              <a:defRPr/>
            </a:pPr>
            <a:r>
              <a:rPr lang="en-US" sz="1400" b="1" dirty="0">
                <a:solidFill>
                  <a:prstClr val="black"/>
                </a:solidFill>
              </a:rPr>
              <a:t>For any further information, please contact our staff</a:t>
            </a:r>
            <a:endParaRPr lang="it-IT" sz="1400" b="1" dirty="0">
              <a:solidFill>
                <a:prstClr val="black"/>
              </a:solidFill>
            </a:endParaRPr>
          </a:p>
        </p:txBody>
      </p:sp>
      <p:sp>
        <p:nvSpPr>
          <p:cNvPr id="2" name="Segnaposto data 1"/>
          <p:cNvSpPr>
            <a:spLocks noGrp="1"/>
          </p:cNvSpPr>
          <p:nvPr>
            <p:ph type="dt" sz="half" idx="10"/>
          </p:nvPr>
        </p:nvSpPr>
        <p:spPr/>
        <p:txBody>
          <a:bodyPr/>
          <a:lstStyle/>
          <a:p>
            <a:r>
              <a:rPr lang="it-IT"/>
              <a:t>10/11/2025</a:t>
            </a:r>
          </a:p>
        </p:txBody>
      </p:sp>
      <p:sp>
        <p:nvSpPr>
          <p:cNvPr id="4" name="Segnaposto piè di pagina 3"/>
          <p:cNvSpPr>
            <a:spLocks noGrp="1"/>
          </p:cNvSpPr>
          <p:nvPr>
            <p:ph type="ftr" sz="quarter" idx="11"/>
          </p:nvPr>
        </p:nvSpPr>
        <p:spPr/>
        <p:txBody>
          <a:bodyPr/>
          <a:lstStyle/>
          <a:p>
            <a:r>
              <a:rPr lang="it-IT"/>
              <a:t>Rev.7</a:t>
            </a:r>
          </a:p>
        </p:txBody>
      </p:sp>
      <p:sp>
        <p:nvSpPr>
          <p:cNvPr id="5" name="Segnaposto numero diapositiva 4">
            <a:extLst>
              <a:ext uri="{FF2B5EF4-FFF2-40B4-BE49-F238E27FC236}">
                <a16:creationId xmlns:a16="http://schemas.microsoft.com/office/drawing/2014/main" id="{4E1A9063-1368-06C6-FF2F-54E8ED30FF76}"/>
              </a:ext>
            </a:extLst>
          </p:cNvPr>
          <p:cNvSpPr>
            <a:spLocks noGrp="1"/>
          </p:cNvSpPr>
          <p:nvPr>
            <p:ph type="sldNum" sz="quarter" idx="12"/>
          </p:nvPr>
        </p:nvSpPr>
        <p:spPr/>
        <p:txBody>
          <a:bodyPr/>
          <a:lstStyle/>
          <a:p>
            <a:fld id="{6188FD69-2F0E-41E9-8B73-C478284E3C68}" type="slidenum">
              <a:rPr lang="it-IT" smtClean="0"/>
              <a:t>22</a:t>
            </a:fld>
            <a:endParaRPr lang="it-IT"/>
          </a:p>
        </p:txBody>
      </p:sp>
    </p:spTree>
    <p:extLst>
      <p:ext uri="{BB962C8B-B14F-4D97-AF65-F5344CB8AC3E}">
        <p14:creationId xmlns:p14="http://schemas.microsoft.com/office/powerpoint/2010/main" val="398336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p>
        </p:txBody>
      </p:sp>
      <p:sp>
        <p:nvSpPr>
          <p:cNvPr id="4" name="Segnaposto piè di pagina 3"/>
          <p:cNvSpPr>
            <a:spLocks noGrp="1"/>
          </p:cNvSpPr>
          <p:nvPr>
            <p:ph type="ftr" sz="quarter" idx="11"/>
          </p:nvPr>
        </p:nvSpPr>
        <p:spPr>
          <a:xfrm>
            <a:off x="3124200" y="6273898"/>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7" name="Segnaposto contenuto 2"/>
          <p:cNvSpPr>
            <a:spLocks noGrp="1"/>
          </p:cNvSpPr>
          <p:nvPr>
            <p:ph sz="half" idx="2"/>
          </p:nvPr>
        </p:nvSpPr>
        <p:spPr>
          <a:xfrm>
            <a:off x="254202" y="657845"/>
            <a:ext cx="4317798" cy="5881500"/>
          </a:xfrm>
        </p:spPr>
        <p:txBody>
          <a:bodyPr vert="horz" lIns="91440" tIns="45720" rIns="91440" bIns="45720" rtlCol="0" anchor="t">
            <a:noAutofit/>
          </a:bodyPr>
          <a:lstStyle/>
          <a:p>
            <a:pPr marL="0" indent="0" algn="just">
              <a:spcBef>
                <a:spcPts val="0"/>
              </a:spcBef>
              <a:buNone/>
              <a:defRPr/>
            </a:pPr>
            <a:r>
              <a:rPr lang="en-US" sz="1600" b="1" i="1" dirty="0">
                <a:solidFill>
                  <a:srgbClr val="E3602A"/>
                </a:solidFill>
              </a:rPr>
              <a:t>Release of Reports and Certificates</a:t>
            </a:r>
          </a:p>
          <a:p>
            <a:pPr marL="0" indent="0" algn="ctr">
              <a:spcBef>
                <a:spcPts val="0"/>
              </a:spcBef>
              <a:buNone/>
            </a:pPr>
            <a:endParaRPr lang="it-IT" sz="1050" b="1" dirty="0">
              <a:latin typeface="Calibrì"/>
              <a:cs typeface="Arial" pitchFamily="34" charset="0"/>
            </a:endParaRPr>
          </a:p>
          <a:p>
            <a:pPr marL="0" indent="0" algn="just">
              <a:spcBef>
                <a:spcPts val="0"/>
              </a:spcBef>
              <a:buNone/>
            </a:pPr>
            <a:r>
              <a:rPr lang="en-US" sz="1300" dirty="0"/>
              <a:t>The release of reports for specialist visits is immediate. In other cases where the report is not immediately delivered to the patient, the reporting times are indicated to the patient already during the acceptance phase.</a:t>
            </a:r>
          </a:p>
          <a:p>
            <a:pPr marL="0" indent="0" algn="just">
              <a:spcBef>
                <a:spcPts val="0"/>
              </a:spcBef>
              <a:buNone/>
            </a:pPr>
            <a:r>
              <a:rPr lang="en-US" sz="1300" dirty="0"/>
              <a:t>The collection of results is normally expected within a maximum of 5 working days from the execution of the service performed with the NHS (National Health Service). For private services, collection is expected within 3 working days from the performance of the examination.</a:t>
            </a:r>
          </a:p>
          <a:p>
            <a:pPr marL="0" indent="0" algn="just">
              <a:spcBef>
                <a:spcPts val="0"/>
              </a:spcBef>
              <a:buNone/>
            </a:pPr>
            <a:endParaRPr lang="en-US" sz="1300" dirty="0"/>
          </a:p>
          <a:p>
            <a:pPr marL="0" indent="0" algn="just">
              <a:spcBef>
                <a:spcPts val="0"/>
              </a:spcBef>
              <a:buNone/>
            </a:pPr>
            <a:r>
              <a:rPr lang="en-US" sz="1300" dirty="0"/>
              <a:t>For the collection of exams, all information is published at the link:</a:t>
            </a:r>
          </a:p>
          <a:p>
            <a:pPr marL="0" indent="0" algn="just">
              <a:spcBef>
                <a:spcPts val="0"/>
              </a:spcBef>
              <a:buNone/>
            </a:pPr>
            <a:r>
              <a:rPr lang="it-IT" sz="1200" dirty="0">
                <a:hlinkClick r:id="rId2">
                  <a:extLst>
                    <a:ext uri="{A12FA001-AC4F-418D-AE19-62706E023703}">
                      <ahyp:hlinkClr xmlns:ahyp="http://schemas.microsoft.com/office/drawing/2018/hyperlinkcolor" val="tx"/>
                    </a:ext>
                  </a:extLst>
                </a:hlinkClick>
              </a:rPr>
              <a:t>https://media.alliancemedical.it/assets/Ritiro_esami_8533666e93.pdf</a:t>
            </a:r>
            <a:r>
              <a:rPr lang="it-IT" sz="1200" dirty="0"/>
              <a:t>   </a:t>
            </a:r>
          </a:p>
          <a:p>
            <a:pPr marL="0" indent="0" algn="just">
              <a:spcBef>
                <a:spcPts val="0"/>
              </a:spcBef>
              <a:buNone/>
            </a:pPr>
            <a:r>
              <a:rPr lang="en-US" sz="1300" dirty="0"/>
              <a:t>Furthermore, the interested party can request the sending of medical reports also via:</a:t>
            </a:r>
          </a:p>
          <a:p>
            <a:pPr marL="0" indent="0" algn="just">
              <a:spcBef>
                <a:spcPts val="0"/>
              </a:spcBef>
              <a:buNone/>
            </a:pPr>
            <a:r>
              <a:rPr lang="en-US" sz="1300" dirty="0"/>
              <a:t>✓ online report services (portal, password-protected email)</a:t>
            </a:r>
          </a:p>
          <a:p>
            <a:pPr marL="0" indent="0" algn="just">
              <a:spcBef>
                <a:spcPts val="0"/>
              </a:spcBef>
              <a:buNone/>
            </a:pPr>
            <a:r>
              <a:rPr lang="en-US" sz="1300" dirty="0"/>
              <a:t>✓ </a:t>
            </a:r>
            <a:r>
              <a:rPr lang="en-GB" sz="1300" dirty="0"/>
              <a:t>shipping to the address indicated in the appropriate form</a:t>
            </a:r>
          </a:p>
          <a:p>
            <a:pPr marL="0" indent="0" algn="just">
              <a:spcBef>
                <a:spcPts val="0"/>
              </a:spcBef>
              <a:buNone/>
            </a:pPr>
            <a:endParaRPr lang="it-IT" sz="1300" dirty="0">
              <a:cs typeface="Calibri"/>
            </a:endParaRPr>
          </a:p>
          <a:p>
            <a:pPr marL="0" indent="0" algn="just">
              <a:spcBef>
                <a:spcPts val="0"/>
              </a:spcBef>
              <a:buNone/>
              <a:tabLst>
                <a:tab pos="808038" algn="l"/>
              </a:tabLst>
            </a:pPr>
            <a:endParaRPr lang="en-US" sz="1300" dirty="0"/>
          </a:p>
          <a:p>
            <a:pPr marL="0" indent="0" algn="just">
              <a:spcBef>
                <a:spcPts val="0"/>
              </a:spcBef>
              <a:buNone/>
              <a:tabLst>
                <a:tab pos="808038" algn="l"/>
              </a:tabLst>
            </a:pPr>
            <a:r>
              <a:rPr lang="en-US" sz="1300" dirty="0"/>
              <a:t>Certificates of service can be requested by the patient at the front office.</a:t>
            </a:r>
            <a:endParaRPr lang="it-IT" sz="1300" dirty="0"/>
          </a:p>
        </p:txBody>
      </p:sp>
      <p:sp>
        <p:nvSpPr>
          <p:cNvPr id="13" name="Rettangolo 12"/>
          <p:cNvSpPr/>
          <p:nvPr/>
        </p:nvSpPr>
        <p:spPr>
          <a:xfrm>
            <a:off x="4716016" y="692696"/>
            <a:ext cx="4125144" cy="40472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E3602A"/>
                </a:solidFill>
                <a:effectLst/>
                <a:uLnTx/>
                <a:uFillTx/>
                <a:latin typeface="Calibri"/>
                <a:ea typeface="+mn-ea"/>
                <a:cs typeface="+mn-cs"/>
              </a:rPr>
              <a:t>Respect for Confidentiality and Privacy Protection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The center guarantees the user professional secrecy regarding diagnosis, therapy, and all private and personal information that emerges during the service.</a:t>
            </a:r>
            <a:endParaRPr kumimoji="0" lang="it-IT"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1200" cap="none" spc="0" normalizeH="0" baseline="0" noProof="0" dirty="0" err="1">
                <a:ln>
                  <a:noFill/>
                </a:ln>
                <a:solidFill>
                  <a:srgbClr val="E3602A"/>
                </a:solidFill>
                <a:effectLst/>
                <a:uLnTx/>
                <a:uFillTx/>
                <a:latin typeface="Calibri"/>
                <a:ea typeface="+mn-ea"/>
                <a:cs typeface="+mn-cs"/>
              </a:rPr>
              <a:t>Informed</a:t>
            </a:r>
            <a:r>
              <a:rPr kumimoji="0" lang="it-IT" sz="1600" b="1" i="1" u="none" strike="noStrike" kern="1200" cap="none" spc="0" normalizeH="0" baseline="0" noProof="0" dirty="0">
                <a:ln>
                  <a:noFill/>
                </a:ln>
                <a:solidFill>
                  <a:srgbClr val="E3602A"/>
                </a:solidFill>
                <a:effectLst/>
                <a:uLnTx/>
                <a:uFillTx/>
                <a:latin typeface="Calibri"/>
                <a:ea typeface="+mn-ea"/>
                <a:cs typeface="+mn-cs"/>
              </a:rPr>
              <a:t> </a:t>
            </a:r>
            <a:r>
              <a:rPr kumimoji="0" lang="it-IT" sz="1600" b="1" i="1" u="none" strike="noStrike" kern="1200" cap="none" spc="0" normalizeH="0" baseline="0" noProof="0" dirty="0" err="1">
                <a:ln>
                  <a:noFill/>
                </a:ln>
                <a:solidFill>
                  <a:srgbClr val="E3602A"/>
                </a:solidFill>
                <a:effectLst/>
                <a:uLnTx/>
                <a:uFillTx/>
                <a:latin typeface="Calibri"/>
                <a:ea typeface="+mn-ea"/>
                <a:cs typeface="+mn-cs"/>
              </a:rPr>
              <a:t>Consent</a:t>
            </a:r>
            <a:endParaRPr kumimoji="0" lang="it-IT" sz="1600" b="1" i="1" u="none" strike="noStrike" kern="1200" cap="none" spc="0" normalizeH="0" baseline="0" noProof="0" dirty="0">
              <a:ln>
                <a:noFill/>
              </a:ln>
              <a:solidFill>
                <a:srgbClr val="E3602A"/>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The user has the right to be informed and involved in the diagnostic and therapeutic process. Depending on the type of examination to be performed, the user is provided with any necessary information and preparations. The user can accept or refuse the proposals made by the doctors, expressing their consent or refusal through the signing of the informed consent form, when applicable.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The user also has the right to receive all clarifications they deem necessary from the operating doctors at the facility where they receive the service, according to specific competencies.</a:t>
            </a:r>
            <a:endParaRPr kumimoji="0" lang="it-IT"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itolo 1">
            <a:extLst>
              <a:ext uri="{FF2B5EF4-FFF2-40B4-BE49-F238E27FC236}">
                <a16:creationId xmlns:a16="http://schemas.microsoft.com/office/drawing/2014/main" id="{B3B9F9B2-C305-313F-3C08-FEF6D6051DBD}"/>
              </a:ext>
            </a:extLst>
          </p:cNvPr>
          <p:cNvSpPr>
            <a:spLocks noGrp="1"/>
          </p:cNvSpPr>
          <p:nvPr>
            <p:ph type="title"/>
          </p:nvPr>
        </p:nvSpPr>
        <p:spPr>
          <a:xfrm>
            <a:off x="254202" y="-53155"/>
            <a:ext cx="7543732" cy="711000"/>
          </a:xfrm>
        </p:spPr>
        <p:txBody>
          <a:bodyPr>
            <a:normAutofit/>
          </a:bodyPr>
          <a:lstStyle/>
          <a:p>
            <a:r>
              <a:rPr lang="it-IT" dirty="0" err="1"/>
              <a:t>Provision</a:t>
            </a:r>
            <a:r>
              <a:rPr lang="it-IT" dirty="0"/>
              <a:t> of the Service</a:t>
            </a:r>
          </a:p>
        </p:txBody>
      </p:sp>
    </p:spTree>
    <p:extLst>
      <p:ext uri="{BB962C8B-B14F-4D97-AF65-F5344CB8AC3E}">
        <p14:creationId xmlns:p14="http://schemas.microsoft.com/office/powerpoint/2010/main" val="49838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53752"/>
            <a:ext cx="8229600" cy="1143000"/>
          </a:xfrm>
        </p:spPr>
        <p:txBody>
          <a:bodyPr/>
          <a:lstStyle/>
          <a:p>
            <a:pPr algn="ctr"/>
            <a:r>
              <a:rPr lang="it-IT" dirty="0"/>
              <a:t>Product Standard</a:t>
            </a:r>
          </a:p>
        </p:txBody>
      </p:sp>
      <p:sp>
        <p:nvSpPr>
          <p:cNvPr id="2" name="Segnaposto data 1"/>
          <p:cNvSpPr>
            <a:spLocks noGrp="1"/>
          </p:cNvSpPr>
          <p:nvPr>
            <p:ph type="dt" sz="half" idx="10"/>
          </p:nvPr>
        </p:nvSpPr>
        <p:spPr/>
        <p:txBody>
          <a:bodyPr/>
          <a:lstStyle/>
          <a:p>
            <a:r>
              <a:rPr lang="it-IT"/>
              <a:t>10/11/2025</a:t>
            </a:r>
          </a:p>
        </p:txBody>
      </p:sp>
      <p:sp>
        <p:nvSpPr>
          <p:cNvPr id="3" name="Segnaposto numero diapositiva 2"/>
          <p:cNvSpPr>
            <a:spLocks noGrp="1"/>
          </p:cNvSpPr>
          <p:nvPr>
            <p:ph type="sldNum" sz="quarter" idx="12"/>
          </p:nvPr>
        </p:nvSpPr>
        <p:spPr/>
        <p:txBody>
          <a:bodyPr/>
          <a:lstStyle/>
          <a:p>
            <a:fld id="{6188FD69-2F0E-41E9-8B73-C478284E3C68}" type="slidenum">
              <a:rPr lang="it-IT" smtClean="0"/>
              <a:pPr/>
              <a:t>24</a:t>
            </a:fld>
            <a:endParaRPr lang="it-IT"/>
          </a:p>
        </p:txBody>
      </p:sp>
      <p:sp>
        <p:nvSpPr>
          <p:cNvPr id="4" name="Segnaposto piè di pagina 3"/>
          <p:cNvSpPr>
            <a:spLocks noGrp="1"/>
          </p:cNvSpPr>
          <p:nvPr>
            <p:ph type="ftr" sz="quarter" idx="11"/>
          </p:nvPr>
        </p:nvSpPr>
        <p:spPr/>
        <p:txBody>
          <a:bodyPr/>
          <a:lstStyle/>
          <a:p>
            <a:r>
              <a:rPr lang="it-IT"/>
              <a:t>Rev.7</a:t>
            </a:r>
          </a:p>
        </p:txBody>
      </p:sp>
      <p:sp>
        <p:nvSpPr>
          <p:cNvPr id="10" name="Segnaposto contenuto 2"/>
          <p:cNvSpPr>
            <a:spLocks noGrp="1"/>
          </p:cNvSpPr>
          <p:nvPr>
            <p:ph idx="1"/>
          </p:nvPr>
        </p:nvSpPr>
        <p:spPr>
          <a:xfrm>
            <a:off x="468313" y="1052736"/>
            <a:ext cx="8229600" cy="1366837"/>
          </a:xfrm>
        </p:spPr>
        <p:txBody>
          <a:bodyPr>
            <a:normAutofit fontScale="85000" lnSpcReduction="10000"/>
          </a:bodyPr>
          <a:lstStyle/>
          <a:p>
            <a:pPr marL="0" indent="0" algn="just">
              <a:buNone/>
            </a:pPr>
            <a:r>
              <a:rPr lang="en-US" sz="1800" dirty="0"/>
              <a:t>Below is a map of the product standards that the Center intends to pursue through its policy of continuous improvement, with indicators that allow you to keep monitored the quality level.</a:t>
            </a:r>
          </a:p>
          <a:p>
            <a:pPr marL="0" indent="0" algn="just">
              <a:buNone/>
            </a:pPr>
            <a:endParaRPr lang="en-US" sz="1800" dirty="0"/>
          </a:p>
          <a:p>
            <a:pPr marL="0" indent="0" algn="just">
              <a:buNone/>
            </a:pPr>
            <a:r>
              <a:rPr lang="en-US" sz="1800" dirty="0"/>
              <a:t>The Management assesses the achievement and adequacy of the objectives set in relation to: customer needs and expectations, mandatory requirements, available resources.</a:t>
            </a:r>
          </a:p>
          <a:p>
            <a:pPr marL="0" indent="0" algn="just">
              <a:buNone/>
            </a:pPr>
            <a:endParaRPr lang="it-IT" sz="1600" dirty="0">
              <a:solidFill>
                <a:schemeClr val="tx1"/>
              </a:solidFill>
            </a:endParaRPr>
          </a:p>
        </p:txBody>
      </p:sp>
      <p:graphicFrame>
        <p:nvGraphicFramePr>
          <p:cNvPr id="5" name="Tabella 4">
            <a:extLst>
              <a:ext uri="{FF2B5EF4-FFF2-40B4-BE49-F238E27FC236}">
                <a16:creationId xmlns:a16="http://schemas.microsoft.com/office/drawing/2014/main" id="{E89511CE-C036-2B1A-7732-97059210EDCB}"/>
              </a:ext>
            </a:extLst>
          </p:cNvPr>
          <p:cNvGraphicFramePr>
            <a:graphicFrameLocks noGrp="1"/>
          </p:cNvGraphicFramePr>
          <p:nvPr/>
        </p:nvGraphicFramePr>
        <p:xfrm>
          <a:off x="684848" y="2574243"/>
          <a:ext cx="7704856" cy="2782985"/>
        </p:xfrm>
        <a:graphic>
          <a:graphicData uri="http://schemas.openxmlformats.org/drawingml/2006/table">
            <a:tbl>
              <a:tblPr firstRow="1" bandRow="1">
                <a:tableStyleId>{5C22544A-7EE6-4342-B048-85BDC9FD1C3A}</a:tableStyleId>
              </a:tblPr>
              <a:tblGrid>
                <a:gridCol w="2024157">
                  <a:extLst>
                    <a:ext uri="{9D8B030D-6E8A-4147-A177-3AD203B41FA5}">
                      <a16:colId xmlns:a16="http://schemas.microsoft.com/office/drawing/2014/main" val="20000"/>
                    </a:ext>
                  </a:extLst>
                </a:gridCol>
                <a:gridCol w="4312547">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485558">
                <a:tc>
                  <a:txBody>
                    <a:bodyPr/>
                    <a:lstStyle/>
                    <a:p>
                      <a:pPr algn="ctr">
                        <a:spcAft>
                          <a:spcPts val="0"/>
                        </a:spcAft>
                      </a:pPr>
                      <a:r>
                        <a:rPr lang="it-IT" sz="1400" kern="1200" dirty="0" err="1">
                          <a:effectLst/>
                        </a:rPr>
                        <a:t>Parameter</a:t>
                      </a:r>
                      <a:endParaRPr lang="it-IT" sz="1100" dirty="0">
                        <a:effectLst/>
                        <a:latin typeface="Times New Roman"/>
                        <a:ea typeface="Times New Roman"/>
                      </a:endParaRPr>
                    </a:p>
                  </a:txBody>
                  <a:tcPr marL="91439" marR="91439" marT="45735" marB="45735"/>
                </a:tc>
                <a:tc>
                  <a:txBody>
                    <a:bodyPr/>
                    <a:lstStyle/>
                    <a:p>
                      <a:pPr algn="ctr">
                        <a:spcAft>
                          <a:spcPts val="0"/>
                        </a:spcAft>
                      </a:pPr>
                      <a:r>
                        <a:rPr lang="it-IT" sz="1400" kern="1200" dirty="0">
                          <a:effectLst/>
                        </a:rPr>
                        <a:t>KPI</a:t>
                      </a:r>
                      <a:endParaRPr lang="it-IT" sz="1100" dirty="0">
                        <a:effectLst/>
                        <a:latin typeface="Times New Roman"/>
                        <a:ea typeface="Times New Roman"/>
                      </a:endParaRPr>
                    </a:p>
                  </a:txBody>
                  <a:tcPr marL="91439" marR="91439" marT="45735" marB="45735"/>
                </a:tc>
                <a:tc>
                  <a:txBody>
                    <a:bodyPr/>
                    <a:lstStyle/>
                    <a:p>
                      <a:pPr algn="ctr">
                        <a:spcAft>
                          <a:spcPts val="0"/>
                        </a:spcAft>
                      </a:pPr>
                      <a:r>
                        <a:rPr lang="it-IT" sz="1400" kern="1200" dirty="0">
                          <a:effectLst/>
                          <a:latin typeface="+mn-lt"/>
                          <a:ea typeface="+mn-ea"/>
                        </a:rPr>
                        <a:t>Standard</a:t>
                      </a:r>
                      <a:endParaRPr lang="it-IT" sz="1100" dirty="0">
                        <a:effectLst/>
                        <a:latin typeface="Times New Roman"/>
                        <a:ea typeface="Times New Roman"/>
                      </a:endParaRPr>
                    </a:p>
                  </a:txBody>
                  <a:tcPr marL="91439" marR="91439" marT="45735" marB="45735"/>
                </a:tc>
                <a:extLst>
                  <a:ext uri="{0D108BD9-81ED-4DB2-BD59-A6C34878D82A}">
                    <a16:rowId xmlns:a16="http://schemas.microsoft.com/office/drawing/2014/main" val="10000"/>
                  </a:ext>
                </a:extLst>
              </a:tr>
              <a:tr h="777859">
                <a:tc>
                  <a:txBody>
                    <a:bodyPr/>
                    <a:lstStyle/>
                    <a:p>
                      <a:pPr marL="0" algn="l" defTabSz="914400" rtl="0" eaLnBrk="1" latinLnBrk="0" hangingPunct="1">
                        <a:spcAft>
                          <a:spcPts val="0"/>
                        </a:spcAft>
                      </a:pPr>
                      <a:r>
                        <a:rPr lang="en-US" sz="1200" kern="1200" dirty="0">
                          <a:solidFill>
                            <a:schemeClr val="dk1"/>
                          </a:solidFill>
                          <a:effectLst/>
                          <a:latin typeface="+mn-lt"/>
                          <a:ea typeface="+mn-ea"/>
                          <a:cs typeface="+mn-cs"/>
                        </a:rPr>
                        <a:t>Monitoring the average response time of the Alliance call center (CPA)</a:t>
                      </a:r>
                      <a:endParaRPr lang="it-IT" sz="1200" kern="1200" dirty="0">
                        <a:solidFill>
                          <a:schemeClr val="dk1"/>
                        </a:solidFill>
                        <a:effectLst/>
                        <a:latin typeface="+mn-lt"/>
                        <a:ea typeface="+mn-ea"/>
                        <a:cs typeface="+mn-cs"/>
                      </a:endParaRPr>
                    </a:p>
                  </a:txBody>
                  <a:tcPr marL="91439" marR="91439" marT="45735" marB="45735"/>
                </a:tc>
                <a:tc>
                  <a:txBody>
                    <a:bodyPr/>
                    <a:lstStyle/>
                    <a:p>
                      <a:pPr>
                        <a:spcAft>
                          <a:spcPts val="0"/>
                        </a:spcAft>
                      </a:pPr>
                      <a:r>
                        <a:rPr lang="it-IT" sz="1200" kern="1200" dirty="0" err="1">
                          <a:solidFill>
                            <a:schemeClr val="dk1"/>
                          </a:solidFill>
                          <a:effectLst/>
                          <a:latin typeface="+mn-lt"/>
                          <a:ea typeface="+mn-ea"/>
                          <a:cs typeface="+mn-cs"/>
                        </a:rPr>
                        <a:t>Average</a:t>
                      </a:r>
                      <a:r>
                        <a:rPr lang="it-IT" sz="1200" kern="1200" dirty="0">
                          <a:solidFill>
                            <a:schemeClr val="dk1"/>
                          </a:solidFill>
                          <a:effectLst/>
                          <a:latin typeface="+mn-lt"/>
                          <a:ea typeface="+mn-ea"/>
                          <a:cs typeface="+mn-cs"/>
                        </a:rPr>
                        <a:t> </a:t>
                      </a:r>
                      <a:r>
                        <a:rPr lang="it-IT" sz="1200" kern="1200" dirty="0" err="1">
                          <a:solidFill>
                            <a:schemeClr val="dk1"/>
                          </a:solidFill>
                          <a:effectLst/>
                          <a:latin typeface="+mn-lt"/>
                          <a:ea typeface="+mn-ea"/>
                          <a:cs typeface="+mn-cs"/>
                        </a:rPr>
                        <a:t>response</a:t>
                      </a:r>
                      <a:r>
                        <a:rPr lang="it-IT" sz="1200" kern="1200" dirty="0">
                          <a:solidFill>
                            <a:schemeClr val="dk1"/>
                          </a:solidFill>
                          <a:effectLst/>
                          <a:latin typeface="+mn-lt"/>
                          <a:ea typeface="+mn-ea"/>
                          <a:cs typeface="+mn-cs"/>
                        </a:rPr>
                        <a:t> time CPA</a:t>
                      </a:r>
                    </a:p>
                  </a:txBody>
                  <a:tcPr marL="91439" marR="91439" marT="45735" marB="45735"/>
                </a:tc>
                <a:tc>
                  <a:txBody>
                    <a:bodyPr/>
                    <a:lstStyle/>
                    <a:p>
                      <a:pPr>
                        <a:spcAft>
                          <a:spcPts val="0"/>
                        </a:spcAft>
                      </a:pPr>
                      <a:r>
                        <a:rPr lang="it-IT" sz="1200" kern="1200" dirty="0">
                          <a:solidFill>
                            <a:schemeClr val="dk1"/>
                          </a:solidFill>
                          <a:effectLst/>
                          <a:latin typeface="+mn-lt"/>
                          <a:ea typeface="+mn-ea"/>
                          <a:cs typeface="+mn-cs"/>
                        </a:rPr>
                        <a:t>&lt; 20 sec.</a:t>
                      </a:r>
                    </a:p>
                  </a:txBody>
                  <a:tcPr marL="91439" marR="91439" marT="45735" marB="45735"/>
                </a:tc>
                <a:extLst>
                  <a:ext uri="{0D108BD9-81ED-4DB2-BD59-A6C34878D82A}">
                    <a16:rowId xmlns:a16="http://schemas.microsoft.com/office/drawing/2014/main" val="10001"/>
                  </a:ext>
                </a:extLst>
              </a:tr>
              <a:tr h="422228">
                <a:tc>
                  <a:txBody>
                    <a:bodyPr/>
                    <a:lstStyle/>
                    <a:p>
                      <a:pPr marL="0" algn="l" defTabSz="914400" rtl="0" eaLnBrk="1" latinLnBrk="0" hangingPunct="1">
                        <a:spcAft>
                          <a:spcPts val="0"/>
                        </a:spcAft>
                      </a:pPr>
                      <a:r>
                        <a:rPr lang="it-IT" sz="1200" kern="1200" dirty="0">
                          <a:solidFill>
                            <a:schemeClr val="dk1"/>
                          </a:solidFill>
                          <a:effectLst/>
                          <a:latin typeface="+mn-lt"/>
                          <a:ea typeface="+mn-ea"/>
                          <a:cs typeface="+mn-cs"/>
                        </a:rPr>
                        <a:t>Customer Satisfaction </a:t>
                      </a:r>
                      <a:r>
                        <a:rPr lang="it-IT" sz="1200" kern="1200" dirty="0" err="1">
                          <a:solidFill>
                            <a:schemeClr val="dk1"/>
                          </a:solidFill>
                          <a:effectLst/>
                          <a:latin typeface="+mn-lt"/>
                          <a:ea typeface="+mn-ea"/>
                          <a:cs typeface="+mn-cs"/>
                        </a:rPr>
                        <a:t>monitoring</a:t>
                      </a:r>
                      <a:endParaRPr lang="it-IT" sz="1200" kern="1200" dirty="0">
                        <a:solidFill>
                          <a:schemeClr val="dk1"/>
                        </a:solidFill>
                        <a:effectLst/>
                        <a:latin typeface="+mn-lt"/>
                        <a:ea typeface="+mn-ea"/>
                        <a:cs typeface="+mn-cs"/>
                      </a:endParaRPr>
                    </a:p>
                  </a:txBody>
                  <a:tcPr marL="91439" marR="91439" marT="45735" marB="4573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Overall </a:t>
                      </a:r>
                      <a:r>
                        <a:rPr lang="it-IT" sz="1200" kern="1200" dirty="0" err="1">
                          <a:solidFill>
                            <a:schemeClr val="tx1"/>
                          </a:solidFill>
                          <a:effectLst/>
                          <a:latin typeface="+mn-lt"/>
                          <a:ea typeface="+mn-ea"/>
                          <a:cs typeface="+mn-cs"/>
                        </a:rPr>
                        <a:t>satisfaction</a:t>
                      </a:r>
                      <a:r>
                        <a:rPr lang="it-IT"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Net promoter score</a:t>
                      </a:r>
                    </a:p>
                    <a:p>
                      <a:pPr>
                        <a:spcAft>
                          <a:spcPts val="0"/>
                        </a:spcAft>
                      </a:pPr>
                      <a:endParaRPr lang="it-IT" sz="1200" kern="1200" dirty="0">
                        <a:solidFill>
                          <a:schemeClr val="tx1"/>
                        </a:solidFill>
                        <a:effectLst/>
                        <a:latin typeface="+mn-lt"/>
                        <a:ea typeface="+mn-ea"/>
                        <a:cs typeface="+mn-cs"/>
                      </a:endParaRPr>
                    </a:p>
                  </a:txBody>
                  <a:tcPr marL="91439" marR="91439" marT="45735" marB="45735"/>
                </a:tc>
                <a:tc>
                  <a:txBody>
                    <a:bodyPr/>
                    <a:lstStyle/>
                    <a:p>
                      <a:pPr>
                        <a:spcAft>
                          <a:spcPts val="0"/>
                        </a:spcAft>
                      </a:pPr>
                      <a:r>
                        <a:rPr lang="it-IT" sz="1200" kern="1200" dirty="0">
                          <a:solidFill>
                            <a:schemeClr val="tx1"/>
                          </a:solidFill>
                          <a:effectLst/>
                          <a:latin typeface="+mn-lt"/>
                          <a:ea typeface="+mn-ea"/>
                          <a:cs typeface="+mn-cs"/>
                        </a:rPr>
                        <a:t>&gt;=90%</a:t>
                      </a:r>
                    </a:p>
                    <a:p>
                      <a:pPr>
                        <a:spcAft>
                          <a:spcPts val="0"/>
                        </a:spcAft>
                      </a:pPr>
                      <a:r>
                        <a:rPr lang="it-IT" sz="1200" kern="1200" dirty="0">
                          <a:solidFill>
                            <a:schemeClr val="tx1"/>
                          </a:solidFill>
                          <a:effectLst/>
                          <a:latin typeface="+mn-lt"/>
                          <a:ea typeface="+mn-ea"/>
                          <a:cs typeface="+mn-cs"/>
                        </a:rPr>
                        <a:t>&gt;=90%</a:t>
                      </a:r>
                    </a:p>
                  </a:txBody>
                  <a:tcPr marL="91439" marR="91439" marT="45735" marB="45735"/>
                </a:tc>
                <a:extLst>
                  <a:ext uri="{0D108BD9-81ED-4DB2-BD59-A6C34878D82A}">
                    <a16:rowId xmlns:a16="http://schemas.microsoft.com/office/drawing/2014/main" val="2509020379"/>
                  </a:ext>
                </a:extLst>
              </a:tr>
              <a:tr h="422228">
                <a:tc>
                  <a:txBody>
                    <a:bodyPr/>
                    <a:lstStyle/>
                    <a:p>
                      <a:pPr>
                        <a:spcAft>
                          <a:spcPts val="0"/>
                        </a:spcAft>
                      </a:pPr>
                      <a:r>
                        <a:rPr lang="it-IT" sz="1200" dirty="0" err="1">
                          <a:solidFill>
                            <a:schemeClr val="tx1"/>
                          </a:solidFill>
                          <a:effectLst/>
                          <a:latin typeface="+mn-lt"/>
                          <a:ea typeface="Times New Roman"/>
                        </a:rPr>
                        <a:t>Complaints</a:t>
                      </a:r>
                      <a:r>
                        <a:rPr lang="it-IT" sz="1200" dirty="0">
                          <a:solidFill>
                            <a:schemeClr val="tx1"/>
                          </a:solidFill>
                          <a:effectLst/>
                          <a:latin typeface="+mn-lt"/>
                          <a:ea typeface="Times New Roman"/>
                        </a:rPr>
                        <a:t> </a:t>
                      </a:r>
                      <a:r>
                        <a:rPr lang="it-IT" sz="1200" dirty="0" err="1">
                          <a:solidFill>
                            <a:schemeClr val="tx1"/>
                          </a:solidFill>
                          <a:effectLst/>
                          <a:latin typeface="+mn-lt"/>
                          <a:ea typeface="Times New Roman"/>
                        </a:rPr>
                        <a:t>monitoring</a:t>
                      </a:r>
                      <a:endParaRPr lang="it-IT" sz="1200" dirty="0">
                        <a:solidFill>
                          <a:schemeClr val="tx1"/>
                        </a:solidFill>
                        <a:effectLst/>
                        <a:latin typeface="+mn-lt"/>
                        <a:ea typeface="Times New Roman"/>
                      </a:endParaRPr>
                    </a:p>
                  </a:txBody>
                  <a:tcPr marL="91439" marR="91439" marT="45735" marB="45735"/>
                </a:tc>
                <a:tc>
                  <a:txBody>
                    <a:bodyPr/>
                    <a:lstStyle/>
                    <a:p>
                      <a:pPr>
                        <a:spcAft>
                          <a:spcPts val="0"/>
                        </a:spcAft>
                      </a:pPr>
                      <a:r>
                        <a:rPr lang="en-US" sz="1200" kern="1200" dirty="0">
                          <a:solidFill>
                            <a:schemeClr val="tx1"/>
                          </a:solidFill>
                          <a:effectLst/>
                          <a:latin typeface="+mn-lt"/>
                          <a:ea typeface="+mn-ea"/>
                          <a:cs typeface="+mn-cs"/>
                        </a:rPr>
                        <a:t>Number of complaints received / total accesses </a:t>
                      </a:r>
                      <a:endParaRPr lang="it-IT" sz="1200" kern="1200" dirty="0">
                        <a:solidFill>
                          <a:schemeClr val="tx1"/>
                        </a:solidFill>
                        <a:effectLst/>
                        <a:latin typeface="+mn-lt"/>
                        <a:ea typeface="+mn-ea"/>
                        <a:cs typeface="+mn-cs"/>
                      </a:endParaRPr>
                    </a:p>
                  </a:txBody>
                  <a:tcPr marL="91439" marR="91439" marT="45735" marB="45735"/>
                </a:tc>
                <a:tc>
                  <a:txBody>
                    <a:bodyPr/>
                    <a:lstStyle/>
                    <a:p>
                      <a:pPr>
                        <a:spcAft>
                          <a:spcPts val="0"/>
                        </a:spcAft>
                      </a:pPr>
                      <a:r>
                        <a:rPr lang="it-IT" sz="1200" kern="1200" dirty="0">
                          <a:solidFill>
                            <a:schemeClr val="tx1"/>
                          </a:solidFill>
                          <a:effectLst/>
                          <a:latin typeface="+mn-lt"/>
                          <a:ea typeface="+mn-ea"/>
                          <a:cs typeface="+mn-cs"/>
                        </a:rPr>
                        <a:t>Trend  0%</a:t>
                      </a:r>
                    </a:p>
                  </a:txBody>
                  <a:tcPr marL="91439" marR="91439" marT="45735" marB="45735"/>
                </a:tc>
                <a:extLst>
                  <a:ext uri="{0D108BD9-81ED-4DB2-BD59-A6C34878D82A}">
                    <a16:rowId xmlns:a16="http://schemas.microsoft.com/office/drawing/2014/main" val="10002"/>
                  </a:ext>
                </a:extLst>
              </a:tr>
              <a:tr h="422228">
                <a:tc>
                  <a:txBody>
                    <a:bodyPr/>
                    <a:lstStyle/>
                    <a:p>
                      <a:pPr>
                        <a:spcAft>
                          <a:spcPts val="0"/>
                        </a:spcAft>
                      </a:pPr>
                      <a:r>
                        <a:rPr lang="it-IT" sz="1200" dirty="0">
                          <a:solidFill>
                            <a:schemeClr val="tx1"/>
                          </a:solidFill>
                          <a:effectLst/>
                          <a:latin typeface="+mn-lt"/>
                          <a:ea typeface="Times New Roman"/>
                        </a:rPr>
                        <a:t>Incident Reporting </a:t>
                      </a:r>
                      <a:r>
                        <a:rPr lang="it-IT" sz="1200" dirty="0" err="1">
                          <a:solidFill>
                            <a:schemeClr val="tx1"/>
                          </a:solidFill>
                          <a:effectLst/>
                          <a:latin typeface="+mn-lt"/>
                          <a:ea typeface="Times New Roman"/>
                        </a:rPr>
                        <a:t>monitoring</a:t>
                      </a:r>
                      <a:endParaRPr lang="it-IT" sz="1200" dirty="0">
                        <a:solidFill>
                          <a:schemeClr val="tx1"/>
                        </a:solidFill>
                        <a:effectLst/>
                        <a:latin typeface="+mn-lt"/>
                        <a:ea typeface="Times New Roman"/>
                      </a:endParaRPr>
                    </a:p>
                  </a:txBody>
                  <a:tcPr marL="91439" marR="91439" marT="45735" marB="45735"/>
                </a:tc>
                <a:tc>
                  <a:txBody>
                    <a:bodyPr/>
                    <a:lstStyle/>
                    <a:p>
                      <a:pPr>
                        <a:spcAft>
                          <a:spcPts val="0"/>
                        </a:spcAft>
                      </a:pPr>
                      <a:r>
                        <a:rPr lang="en-US" sz="1200" kern="1200" dirty="0">
                          <a:effectLst/>
                        </a:rPr>
                        <a:t>Number of adverse events with moderate to high risk/total accesses</a:t>
                      </a:r>
                      <a:endParaRPr lang="it-IT" sz="1200" dirty="0">
                        <a:effectLst/>
                        <a:latin typeface="Times New Roman"/>
                        <a:ea typeface="Times New Roman"/>
                      </a:endParaRPr>
                    </a:p>
                  </a:txBody>
                  <a:tcPr marL="91439" marR="91439" marT="45735" marB="45735"/>
                </a:tc>
                <a:tc>
                  <a:txBody>
                    <a:bodyPr/>
                    <a:lstStyle/>
                    <a:p>
                      <a:pPr>
                        <a:spcAft>
                          <a:spcPts val="0"/>
                        </a:spcAft>
                      </a:pPr>
                      <a:r>
                        <a:rPr lang="it-IT" sz="1200" kern="1200" dirty="0">
                          <a:solidFill>
                            <a:schemeClr val="dk1"/>
                          </a:solidFill>
                          <a:effectLst/>
                          <a:latin typeface="+mj-lt"/>
                          <a:ea typeface="+mn-ea"/>
                          <a:cs typeface="+mn-cs"/>
                        </a:rPr>
                        <a:t>&lt; 0,1 %</a:t>
                      </a:r>
                    </a:p>
                  </a:txBody>
                  <a:tcPr marL="91439" marR="91439" marT="45735" marB="4573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557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819" y="1205627"/>
            <a:ext cx="6768752" cy="2921954"/>
          </a:xfrm>
          <a:prstGeom prst="rect">
            <a:avLst/>
          </a:prstGeom>
        </p:spPr>
        <p:txBody>
          <a:bodyPr vert="horz" wrap="square" lIns="0" tIns="13335"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With the aim of continuously improving our services, we would be interested to know your opinion about the Structure, the staff working there and the services offered. Your indications will be very useful to us to examine the problems raised and the possible interventions to increase the quality of our services. We therefore ask you to fill in the </a:t>
            </a:r>
            <a:r>
              <a:rPr kumimoji="0" lang="en-US" sz="1400" b="1" i="0" u="none" strike="noStrike" kern="1200" cap="none" spc="0" normalizeH="0" baseline="0" noProof="0" dirty="0">
                <a:ln>
                  <a:noFill/>
                </a:ln>
                <a:solidFill>
                  <a:prstClr val="black"/>
                </a:solidFill>
                <a:effectLst/>
                <a:uLnTx/>
                <a:uFillTx/>
                <a:latin typeface="Calibri"/>
                <a:ea typeface="+mn-ea"/>
                <a:cs typeface="+mn-cs"/>
              </a:rPr>
              <a:t>Satisfaction survey</a:t>
            </a:r>
            <a:r>
              <a:rPr kumimoji="0" lang="en-US" sz="1400" b="0" i="0" u="none" strike="noStrike" kern="1200" cap="none" spc="0" normalizeH="0" baseline="0" noProof="0" dirty="0">
                <a:ln>
                  <a:noFill/>
                </a:ln>
                <a:solidFill>
                  <a:prstClr val="black"/>
                </a:solidFill>
                <a:effectLst/>
                <a:uLnTx/>
                <a:uFillTx/>
                <a:latin typeface="Calibri"/>
                <a:ea typeface="+mn-ea"/>
                <a:cs typeface="+mn-cs"/>
              </a:rPr>
              <a:t>, which is completely anonymous and available on acceptance.</a:t>
            </a:r>
          </a:p>
          <a:p>
            <a:pPr marL="0" marR="0" lvl="0" indent="0" algn="just" defTabSz="914400" rtl="0" eaLnBrk="1" fontAlgn="auto" latinLnBrk="0" hangingPunct="1">
              <a:lnSpc>
                <a:spcPct val="100000"/>
              </a:lnSpc>
              <a:spcBef>
                <a:spcPts val="3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Calibri"/>
                <a:ea typeface="+mn-ea"/>
                <a:cs typeface="+mn-cs"/>
              </a:rPr>
              <a:t>The </a:t>
            </a:r>
            <a:r>
              <a:rPr kumimoji="0" lang="it-IT" altLang="it-IT" sz="1400" b="0" i="0" u="none" strike="noStrike" kern="1200" cap="none" spc="0" normalizeH="0" baseline="0" noProof="0" dirty="0" err="1">
                <a:ln>
                  <a:noFill/>
                </a:ln>
                <a:solidFill>
                  <a:prstClr val="black"/>
                </a:solidFill>
                <a:effectLst/>
                <a:uLnTx/>
                <a:uFillTx/>
                <a:latin typeface="Calibri"/>
                <a:ea typeface="+mn-ea"/>
                <a:cs typeface="+mn-cs"/>
              </a:rPr>
              <a:t>questionnaire</a:t>
            </a:r>
            <a:r>
              <a:rPr kumimoji="0" lang="it-IT" altLang="it-IT" sz="1400" b="0" i="0" u="none" strike="noStrike" kern="1200" cap="none" spc="0" normalizeH="0" baseline="0" noProof="0" dirty="0">
                <a:ln>
                  <a:noFill/>
                </a:ln>
                <a:solidFill>
                  <a:prstClr val="black"/>
                </a:solidFill>
                <a:effectLst/>
                <a:uLnTx/>
                <a:uFillTx/>
                <a:latin typeface="Calibri"/>
                <a:ea typeface="+mn-ea"/>
                <a:cs typeface="+mn-cs"/>
              </a:rPr>
              <a:t> can be </a:t>
            </a:r>
            <a:r>
              <a:rPr kumimoji="0" lang="it-IT" altLang="it-IT" sz="1400" b="0" i="0" u="none" strike="noStrike" kern="1200" cap="none" spc="0" normalizeH="0" baseline="0" noProof="0" dirty="0" err="1">
                <a:ln>
                  <a:noFill/>
                </a:ln>
                <a:solidFill>
                  <a:prstClr val="black"/>
                </a:solidFill>
                <a:effectLst/>
                <a:uLnTx/>
                <a:uFillTx/>
                <a:latin typeface="Calibri"/>
                <a:ea typeface="+mn-ea"/>
                <a:cs typeface="+mn-cs"/>
              </a:rPr>
              <a:t>completed</a:t>
            </a:r>
            <a:r>
              <a:rPr kumimoji="0" lang="it-IT" altLang="it-IT" sz="1400" b="0" i="0" u="none" strike="noStrike" kern="1200" cap="none" spc="0" normalizeH="0" baseline="0" noProof="0" dirty="0">
                <a:ln>
                  <a:noFill/>
                </a:ln>
                <a:solidFill>
                  <a:prstClr val="black"/>
                </a:solidFill>
                <a:effectLst/>
                <a:uLnTx/>
                <a:uFillTx/>
                <a:latin typeface="Calibri"/>
                <a:ea typeface="+mn-ea"/>
                <a:cs typeface="+mn-cs"/>
              </a:rPr>
              <a:t> </a:t>
            </a:r>
            <a:r>
              <a:rPr kumimoji="0" lang="it-IT" altLang="it-IT" sz="1400" b="0" i="0" u="none" strike="noStrike" kern="1200" cap="none" spc="0" normalizeH="0" baseline="0" noProof="0" dirty="0" err="1">
                <a:ln>
                  <a:noFill/>
                </a:ln>
                <a:solidFill>
                  <a:prstClr val="black"/>
                </a:solidFill>
                <a:effectLst/>
                <a:uLnTx/>
                <a:uFillTx/>
                <a:latin typeface="Calibri"/>
                <a:ea typeface="+mn-ea"/>
                <a:cs typeface="+mn-cs"/>
              </a:rPr>
              <a:t>digitally</a:t>
            </a:r>
            <a:r>
              <a:rPr kumimoji="0" lang="it-IT" altLang="it-IT" sz="1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90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900" i="0" u="none" strike="noStrike" kern="1200" cap="none" spc="-15" normalizeH="0" baseline="0" noProof="0" dirty="0">
                <a:ln>
                  <a:noFill/>
                </a:ln>
                <a:solidFill>
                  <a:prstClr val="black"/>
                </a:solidFill>
                <a:effectLst/>
                <a:uLnTx/>
                <a:uFillTx/>
                <a:latin typeface="Calibri"/>
                <a:ea typeface="+mn-ea"/>
                <a:cs typeface="Calibri"/>
              </a:rPr>
              <a:t>- </a:t>
            </a:r>
            <a:r>
              <a:rPr lang="it-IT" altLang="it-IT" sz="1400" spc="-15" dirty="0">
                <a:solidFill>
                  <a:prstClr val="black"/>
                </a:solidFill>
                <a:latin typeface="Calibri"/>
                <a:cs typeface="Calibri"/>
              </a:rPr>
              <a:t>In the Centre</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through</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the use of a totem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positioned</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near</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the reception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waiting</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room / QR Code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displayed</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in the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waiting</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room </a:t>
            </a:r>
          </a:p>
          <a:p>
            <a:pPr marL="12700" marR="0" lvl="0" indent="0" algn="l" defTabSz="914400" rtl="0" eaLnBrk="1" fontAlgn="auto" latinLnBrk="0" hangingPunct="1">
              <a:lnSpc>
                <a:spcPct val="100000"/>
              </a:lnSpc>
              <a:spcBef>
                <a:spcPts val="5"/>
              </a:spcBef>
              <a:spcAft>
                <a:spcPts val="0"/>
              </a:spcAft>
              <a:buClrTx/>
              <a:buSzTx/>
              <a:buFontTx/>
              <a:buNone/>
              <a:tabLst>
                <a:tab pos="355600" algn="l"/>
              </a:tabLst>
              <a:defRPr/>
            </a:pPr>
            <a:endParaRPr kumimoji="0" lang="it-IT" sz="130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through</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the link </a:t>
            </a:r>
            <a:r>
              <a:rPr kumimoji="0" lang="it-IT" altLang="it-IT" sz="1400" i="0" u="none" strike="noStrike" kern="1200" cap="none" spc="-15" normalizeH="0" baseline="0" noProof="0" dirty="0" err="1">
                <a:ln>
                  <a:noFill/>
                </a:ln>
                <a:solidFill>
                  <a:prstClr val="black"/>
                </a:solidFill>
                <a:effectLst/>
                <a:uLnTx/>
                <a:uFillTx/>
                <a:latin typeface="Calibri"/>
                <a:ea typeface="+mn-ea"/>
                <a:cs typeface="Calibri"/>
              </a:rPr>
              <a:t>received</a:t>
            </a:r>
            <a:r>
              <a:rPr kumimoji="0" lang="it-IT" altLang="it-IT" sz="1400" i="0" u="none" strike="noStrike" kern="1200" cap="none" spc="-15" normalizeH="0" baseline="0" noProof="0" dirty="0">
                <a:ln>
                  <a:noFill/>
                </a:ln>
                <a:solidFill>
                  <a:prstClr val="black"/>
                </a:solidFill>
                <a:effectLst/>
                <a:uLnTx/>
                <a:uFillTx/>
                <a:latin typeface="Calibri"/>
                <a:ea typeface="+mn-ea"/>
                <a:cs typeface="Calibri"/>
              </a:rPr>
              <a:t> via email / SMS </a:t>
            </a:r>
          </a:p>
        </p:txBody>
      </p:sp>
      <p:pic>
        <p:nvPicPr>
          <p:cNvPr id="4" name="object 4"/>
          <p:cNvPicPr/>
          <p:nvPr/>
        </p:nvPicPr>
        <p:blipFill>
          <a:blip r:embed="rId2" cstate="print"/>
          <a:stretch>
            <a:fillRect/>
          </a:stretch>
        </p:blipFill>
        <p:spPr>
          <a:xfrm>
            <a:off x="7323938" y="1412776"/>
            <a:ext cx="1490472" cy="3752088"/>
          </a:xfrm>
          <a:prstGeom prst="rect">
            <a:avLst/>
          </a:prstGeom>
        </p:spPr>
      </p:pic>
      <p:sp>
        <p:nvSpPr>
          <p:cNvPr id="9" name="Segnaposto data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p>
        </p:txBody>
      </p:sp>
      <p:sp>
        <p:nvSpPr>
          <p:cNvPr id="10" name="Segnaposto piè di pagina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p>
        </p:txBody>
      </p:sp>
      <p:sp>
        <p:nvSpPr>
          <p:cNvPr id="11" name="Segnaposto numero diapositiva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Rettangolo 11"/>
          <p:cNvSpPr/>
          <p:nvPr/>
        </p:nvSpPr>
        <p:spPr>
          <a:xfrm>
            <a:off x="304800" y="4717319"/>
            <a:ext cx="6916771"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We would like to thank you for your valuable cooperation and remain available to answer any questions you may have. </a:t>
            </a:r>
          </a:p>
        </p:txBody>
      </p:sp>
      <p:sp>
        <p:nvSpPr>
          <p:cNvPr id="14" name="Titolo 1"/>
          <p:cNvSpPr>
            <a:spLocks noGrp="1"/>
          </p:cNvSpPr>
          <p:nvPr>
            <p:ph type="title"/>
          </p:nvPr>
        </p:nvSpPr>
        <p:spPr>
          <a:xfrm>
            <a:off x="386003" y="185720"/>
            <a:ext cx="8229600" cy="783224"/>
          </a:xfrm>
        </p:spPr>
        <p:txBody>
          <a:bodyPr/>
          <a:lstStyle/>
          <a:p>
            <a:r>
              <a:rPr lang="it-IT" dirty="0" err="1"/>
              <a:t>Satisfaction</a:t>
            </a:r>
            <a:r>
              <a:rPr lang="it-IT" dirty="0"/>
              <a:t> Survey</a:t>
            </a:r>
          </a:p>
        </p:txBody>
      </p:sp>
    </p:spTree>
    <p:extLst>
      <p:ext uri="{BB962C8B-B14F-4D97-AF65-F5344CB8AC3E}">
        <p14:creationId xmlns:p14="http://schemas.microsoft.com/office/powerpoint/2010/main" val="170369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contenuto 8">
            <a:extLst>
              <a:ext uri="{FF2B5EF4-FFF2-40B4-BE49-F238E27FC236}">
                <a16:creationId xmlns:a16="http://schemas.microsoft.com/office/drawing/2014/main" id="{56BC7AD7-8DD5-45C0-9592-C04A152E0346}"/>
              </a:ext>
            </a:extLst>
          </p:cNvPr>
          <p:cNvSpPr>
            <a:spLocks noGrp="1"/>
          </p:cNvSpPr>
          <p:nvPr>
            <p:ph sz="half" idx="2"/>
          </p:nvPr>
        </p:nvSpPr>
        <p:spPr>
          <a:xfrm>
            <a:off x="4783855" y="1268760"/>
            <a:ext cx="4038600" cy="4824883"/>
          </a:xfrm>
        </p:spPr>
        <p:txBody>
          <a:bodyPr>
            <a:normAutofit lnSpcReduction="10000"/>
          </a:bodyPr>
          <a:lstStyle/>
          <a:p>
            <a:pPr marL="285750" indent="-285750" algn="just">
              <a:buFont typeface="Wingdings" pitchFamily="2" charset="2"/>
              <a:buChar char="Ø"/>
              <a:defRPr/>
            </a:pPr>
            <a:r>
              <a:rPr lang="it-IT" sz="1400" b="1" i="1" dirty="0"/>
              <a:t>Reports and </a:t>
            </a:r>
            <a:r>
              <a:rPr lang="it-IT" sz="1400" b="1" i="1" dirty="0" err="1"/>
              <a:t>complaints</a:t>
            </a:r>
            <a:endParaRPr lang="it-IT" sz="1400" b="1" i="1" dirty="0"/>
          </a:p>
          <a:p>
            <a:pPr marL="285750" indent="-285750" algn="just">
              <a:buFont typeface="Wingdings" pitchFamily="2" charset="2"/>
              <a:buChar char="Ø"/>
              <a:defRPr/>
            </a:pPr>
            <a:endParaRPr lang="it-IT" sz="1300" b="1" i="1" dirty="0">
              <a:solidFill>
                <a:schemeClr val="tx1"/>
              </a:solidFill>
            </a:endParaRPr>
          </a:p>
          <a:p>
            <a:pPr marL="0" indent="0" algn="just">
              <a:buFont typeface="Arial" charset="0"/>
              <a:buNone/>
              <a:defRPr/>
            </a:pPr>
            <a:r>
              <a:rPr lang="en-US" sz="1300" dirty="0"/>
              <a:t>To report any inefficiencies, the user can contact the acceptance staff in the following ways:</a:t>
            </a:r>
            <a:endParaRPr lang="it-IT" sz="1300" dirty="0">
              <a:solidFill>
                <a:schemeClr val="tx1"/>
              </a:solidFill>
            </a:endParaRPr>
          </a:p>
          <a:p>
            <a:pPr indent="-161925" algn="just">
              <a:defRPr/>
            </a:pPr>
            <a:r>
              <a:rPr lang="en-US" sz="1300" dirty="0"/>
              <a:t>Verbal reporting</a:t>
            </a:r>
          </a:p>
          <a:p>
            <a:pPr indent="-161925" algn="just">
              <a:defRPr/>
            </a:pPr>
            <a:r>
              <a:rPr lang="en-US" sz="1300" dirty="0"/>
              <a:t>Simple paper letter </a:t>
            </a:r>
          </a:p>
          <a:p>
            <a:pPr indent="-161925" algn="just">
              <a:defRPr/>
            </a:pPr>
            <a:r>
              <a:rPr lang="en-US" sz="1300" dirty="0"/>
              <a:t>Telephone, fax, e-mail</a:t>
            </a:r>
          </a:p>
          <a:p>
            <a:pPr indent="-161925" algn="just">
              <a:defRPr/>
            </a:pPr>
            <a:r>
              <a:rPr lang="en-US" sz="1300" dirty="0"/>
              <a:t>Fill in the form to be requested at the reception desk.</a:t>
            </a:r>
            <a:endParaRPr lang="it-IT" sz="1300" dirty="0"/>
          </a:p>
          <a:p>
            <a:pPr algn="just">
              <a:buFont typeface="Arial" charset="0"/>
              <a:buNone/>
              <a:defRPr/>
            </a:pPr>
            <a:endParaRPr lang="it-IT" sz="1200" dirty="0"/>
          </a:p>
          <a:p>
            <a:pPr algn="just">
              <a:buFont typeface="Arial" charset="0"/>
              <a:buNone/>
              <a:defRPr/>
            </a:pPr>
            <a:endParaRPr lang="it-IT" sz="1200" dirty="0"/>
          </a:p>
          <a:p>
            <a:pPr marL="285750" indent="-285750" algn="just">
              <a:buFont typeface="Wingdings" pitchFamily="2" charset="2"/>
              <a:buChar char="Ø"/>
              <a:defRPr/>
            </a:pPr>
            <a:r>
              <a:rPr lang="it-IT" sz="1400" b="1" i="1" dirty="0">
                <a:solidFill>
                  <a:schemeClr val="tx1"/>
                </a:solidFill>
              </a:rPr>
              <a:t>Smoking</a:t>
            </a:r>
          </a:p>
          <a:p>
            <a:pPr algn="just">
              <a:buFont typeface="Arial" charset="0"/>
              <a:buNone/>
              <a:defRPr/>
            </a:pPr>
            <a:endParaRPr lang="it-IT" sz="1200" dirty="0"/>
          </a:p>
          <a:p>
            <a:pPr marL="0" indent="0" algn="just">
              <a:buFont typeface="Arial" charset="0"/>
              <a:buNone/>
              <a:defRPr/>
            </a:pPr>
            <a:endParaRPr lang="it-IT" sz="500" dirty="0">
              <a:solidFill>
                <a:schemeClr val="tx1"/>
              </a:solidFill>
            </a:endParaRPr>
          </a:p>
          <a:p>
            <a:pPr marL="0" indent="0" algn="just">
              <a:buFont typeface="Arial" charset="0"/>
              <a:buNone/>
              <a:defRPr/>
            </a:pPr>
            <a:r>
              <a:rPr lang="en-US" sz="1300" dirty="0"/>
              <a:t>In accordance with current legislation, smoking is prohibited in the entire area inside the Centre. The use of electronic cigarettes is also prohibited. If you cannot do without them, please smoke outside the structure and switch off and store the smoking material a few minutes before returning to the rooms of the Centre.</a:t>
            </a:r>
            <a:endParaRPr lang="it-IT" sz="1300" dirty="0"/>
          </a:p>
          <a:p>
            <a:pPr algn="just">
              <a:buFont typeface="Arial" charset="0"/>
              <a:buNone/>
              <a:defRPr/>
            </a:pPr>
            <a:endParaRPr lang="it-IT" dirty="0"/>
          </a:p>
        </p:txBody>
      </p:sp>
      <p:sp>
        <p:nvSpPr>
          <p:cNvPr id="14" name="Segnaposto contenuto 7">
            <a:extLst>
              <a:ext uri="{FF2B5EF4-FFF2-40B4-BE49-F238E27FC236}">
                <a16:creationId xmlns:a16="http://schemas.microsoft.com/office/drawing/2014/main" id="{763A0F75-7529-483F-92A1-578BFC3A85C7}"/>
              </a:ext>
            </a:extLst>
          </p:cNvPr>
          <p:cNvSpPr>
            <a:spLocks noGrp="1"/>
          </p:cNvSpPr>
          <p:nvPr>
            <p:ph sz="half" idx="1"/>
          </p:nvPr>
        </p:nvSpPr>
        <p:spPr>
          <a:xfrm>
            <a:off x="321545" y="1268760"/>
            <a:ext cx="4038600" cy="4608512"/>
          </a:xfrm>
        </p:spPr>
        <p:txBody>
          <a:bodyPr>
            <a:normAutofit lnSpcReduction="10000"/>
          </a:bodyPr>
          <a:lstStyle/>
          <a:p>
            <a:pPr marL="285750" indent="-285750" algn="just">
              <a:buFont typeface="Wingdings" pitchFamily="2" charset="2"/>
              <a:buChar char="Ø"/>
              <a:defRPr/>
            </a:pPr>
            <a:r>
              <a:rPr lang="it-IT" sz="1400" b="1" i="1" dirty="0">
                <a:solidFill>
                  <a:schemeClr val="tx1"/>
                </a:solidFill>
              </a:rPr>
              <a:t>Mobile phones</a:t>
            </a:r>
          </a:p>
          <a:p>
            <a:pPr algn="just">
              <a:defRPr/>
            </a:pPr>
            <a:endParaRPr lang="it-IT" sz="1400" dirty="0">
              <a:solidFill>
                <a:schemeClr val="tx1"/>
              </a:solidFill>
            </a:endParaRPr>
          </a:p>
          <a:p>
            <a:pPr marL="0" indent="0" algn="just">
              <a:buNone/>
              <a:defRPr/>
            </a:pPr>
            <a:r>
              <a:rPr lang="en-US" sz="1300" dirty="0"/>
              <a:t>To respect the environment and other users, and also to avoid any interference with the delicate electronic equipment in use in the various clinics, please turn off your mobile phones beyond the acceptance environment.</a:t>
            </a:r>
          </a:p>
          <a:p>
            <a:pPr marL="0" indent="0" algn="just">
              <a:buNone/>
              <a:defRPr/>
            </a:pPr>
            <a:endParaRPr lang="it-IT" sz="1200" dirty="0"/>
          </a:p>
          <a:p>
            <a:pPr algn="just">
              <a:defRPr/>
            </a:pPr>
            <a:endParaRPr lang="it-IT" sz="1200" dirty="0"/>
          </a:p>
          <a:p>
            <a:pPr marL="285750" indent="-285750" algn="just">
              <a:buFont typeface="Wingdings" pitchFamily="2" charset="2"/>
              <a:buChar char="Ø"/>
              <a:defRPr/>
            </a:pPr>
            <a:r>
              <a:rPr lang="it-IT" sz="1400" b="1" i="1" dirty="0">
                <a:solidFill>
                  <a:schemeClr val="tx1"/>
                </a:solidFill>
              </a:rPr>
              <a:t>Emergency</a:t>
            </a:r>
          </a:p>
          <a:p>
            <a:pPr algn="just">
              <a:defRPr/>
            </a:pPr>
            <a:endParaRPr lang="it-IT" sz="1200" dirty="0"/>
          </a:p>
          <a:p>
            <a:pPr marL="0" indent="0" algn="just">
              <a:buNone/>
              <a:defRPr/>
            </a:pPr>
            <a:r>
              <a:rPr lang="it-IT" sz="1300" dirty="0"/>
              <a:t>Losam </a:t>
            </a:r>
            <a:r>
              <a:rPr lang="en-US" sz="1300" dirty="0"/>
              <a:t>has prepared emergency plans for unexpected events; these plans can be triggered immediately if necessary and each element plays a specific role in them. The objectives of these plans are to </a:t>
            </a:r>
            <a:r>
              <a:rPr lang="en-US" sz="1300" dirty="0" err="1"/>
              <a:t>minimise</a:t>
            </a:r>
            <a:r>
              <a:rPr lang="en-US" sz="1300" dirty="0"/>
              <a:t> the risks that users may face as a result of the event, to help those who may be involved and to control the event in order to reduce damage. In the event of unforeseen events, please remain calm and perform as required by the department staff. In particular if you leave the facility, do not return to your home environment, but go to the nearest emergency exit indicated by the signs.</a:t>
            </a:r>
            <a:endParaRPr lang="it-IT" sz="1300" dirty="0">
              <a:solidFill>
                <a:schemeClr val="tx1"/>
              </a:solidFill>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911" y="2860302"/>
            <a:ext cx="6127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299" y="1008557"/>
            <a:ext cx="60166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3318" y="3473077"/>
            <a:ext cx="528523" cy="52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8701" y="1025589"/>
            <a:ext cx="744537"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44625"/>
            <a:ext cx="8229600" cy="854968"/>
          </a:xfrm>
        </p:spPr>
        <p:txBody>
          <a:bodyPr/>
          <a:lstStyle/>
          <a:p>
            <a:r>
              <a:rPr lang="it-IT" dirty="0" err="1"/>
              <a:t>Behavioral</a:t>
            </a:r>
            <a:r>
              <a:rPr lang="it-IT" dirty="0"/>
              <a:t> </a:t>
            </a:r>
            <a:r>
              <a:rPr lang="it-IT" dirty="0" err="1"/>
              <a:t>indications</a:t>
            </a:r>
            <a:endParaRPr lang="it-IT" sz="3600" dirty="0"/>
          </a:p>
        </p:txBody>
      </p:sp>
      <p:pic>
        <p:nvPicPr>
          <p:cNvPr id="17" name="Immagin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4835" y="3517535"/>
            <a:ext cx="561431" cy="482753"/>
          </a:xfrm>
          <a:prstGeom prst="rect">
            <a:avLst/>
          </a:prstGeom>
          <a:noFill/>
          <a:ln>
            <a:noFill/>
          </a:ln>
        </p:spPr>
      </p:pic>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egnaposto piè di pagina 2">
            <a:extLst>
              <a:ext uri="{FF2B5EF4-FFF2-40B4-BE49-F238E27FC236}">
                <a16:creationId xmlns:a16="http://schemas.microsoft.com/office/drawing/2014/main" id="{EEE20A99-1625-83B3-D873-D82D60B16D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p>
        </p:txBody>
      </p:sp>
    </p:spTree>
    <p:extLst>
      <p:ext uri="{BB962C8B-B14F-4D97-AF65-F5344CB8AC3E}">
        <p14:creationId xmlns:p14="http://schemas.microsoft.com/office/powerpoint/2010/main" val="143955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6109882" y="116277"/>
            <a:ext cx="1523737" cy="1006631"/>
          </a:xfrm>
          <a:prstGeom prst="rect">
            <a:avLst/>
          </a:prstGeom>
        </p:spPr>
      </p:pic>
      <p:sp>
        <p:nvSpPr>
          <p:cNvPr id="4" name="Segnaposto piè di pagina 3"/>
          <p:cNvSpPr>
            <a:spLocks noGrp="1"/>
          </p:cNvSpPr>
          <p:nvPr>
            <p:ph type="ftr" sz="quarter" idx="11"/>
          </p:nvPr>
        </p:nvSpPr>
        <p:spPr>
          <a:xfrm>
            <a:off x="8388424" y="6448253"/>
            <a:ext cx="72008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CasellaDiTesto 9"/>
          <p:cNvSpPr txBox="1"/>
          <p:nvPr/>
        </p:nvSpPr>
        <p:spPr>
          <a:xfrm>
            <a:off x="154259" y="1215863"/>
            <a:ext cx="8835482" cy="461664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appropriate services to prevent illness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PREVENTIVE MEASURES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access the health services that their state of health requires and that guarantee equal access to everyone, without discrimination based on financial resources, place of residence, type of illness, or time of access to the service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ACCESS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access all information regarding their state of health, health services, and how they are used, as well as all information made available by scientific research and technological innovation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INFORMATION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access information, including participation in trials, as a prerequisite for any service, so that they can actively participate in decisions regarding their health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CONSENT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freely choose among different procedures and healthcare providers based on adequate information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FREE CHOICE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access innovative procedures, including diagnostic ones, in line with international standards and regardless of economic and financial considerations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INNOVATION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the confidentiality of personal information, including that related to their state of health and possible diagnostic or therapeutic procedures, as well as the right to privacy protection during the implementation of any service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PRIVACY AND CONFIDENTIALITY</a:t>
            </a:r>
            <a:endParaRPr kumimoji="0" lang="it-IT"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asellaDiTesto 7">
            <a:extLst>
              <a:ext uri="{FF2B5EF4-FFF2-40B4-BE49-F238E27FC236}">
                <a16:creationId xmlns:a16="http://schemas.microsoft.com/office/drawing/2014/main" id="{37F0FE01-DFA8-BB21-CA36-0E8C5AA29DAA}"/>
              </a:ext>
            </a:extLst>
          </p:cNvPr>
          <p:cNvSpPr txBox="1"/>
          <p:nvPr/>
        </p:nvSpPr>
        <p:spPr>
          <a:xfrm>
            <a:off x="451247" y="747589"/>
            <a:ext cx="45835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Every person has the right</a:t>
            </a:r>
            <a:r>
              <a:rPr kumimoji="0" lang="it-IT"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Segnaposto data 1">
            <a:extLst>
              <a:ext uri="{FF2B5EF4-FFF2-40B4-BE49-F238E27FC236}">
                <a16:creationId xmlns:a16="http://schemas.microsoft.com/office/drawing/2014/main" id="{8C59040C-2B3B-34B8-4D5D-A6A6B9D5A4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p>
        </p:txBody>
      </p:sp>
      <p:sp>
        <p:nvSpPr>
          <p:cNvPr id="5" name="Segnaposto numero diapositiva 4">
            <a:extLst>
              <a:ext uri="{FF2B5EF4-FFF2-40B4-BE49-F238E27FC236}">
                <a16:creationId xmlns:a16="http://schemas.microsoft.com/office/drawing/2014/main" id="{EBE9D474-C194-BAFC-262E-429767C046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olo 8"/>
          <p:cNvSpPr txBox="1">
            <a:spLocks/>
          </p:cNvSpPr>
          <p:nvPr/>
        </p:nvSpPr>
        <p:spPr>
          <a:xfrm>
            <a:off x="129006" y="116632"/>
            <a:ext cx="5980876" cy="601043"/>
          </a:xfrm>
          <a:prstGeom prst="rect">
            <a:avLst/>
          </a:prstGeom>
        </p:spPr>
        <p:txBody>
          <a:bodyPr vert="horz" lIns="91440" tIns="45720" rIns="91440" bIns="45720" rtlCol="0" anchor="ctr">
            <a:no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602A"/>
                </a:solidFill>
                <a:effectLst/>
                <a:uLnTx/>
                <a:uFillTx/>
                <a:latin typeface="Calibri"/>
                <a:ea typeface="+mj-ea"/>
                <a:cs typeface="+mj-cs"/>
              </a:rPr>
              <a:t>RIGHTS AND DUTIES</a:t>
            </a:r>
          </a:p>
        </p:txBody>
      </p:sp>
    </p:spTree>
    <p:extLst>
      <p:ext uri="{BB962C8B-B14F-4D97-AF65-F5344CB8AC3E}">
        <p14:creationId xmlns:p14="http://schemas.microsoft.com/office/powerpoint/2010/main" val="3875060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60827" y="1150266"/>
            <a:ext cx="8735552" cy="526297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receive necessary health services within short and predetermined times. This right applies to every stage of treatment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RESPECT FOR PATIENT TIME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access high-quality health services, based on the definition and adherence to well-defined standards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RESPECT FOR QUALITY STANDARDS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not suffer harm due to the malfunctioning of health services and treatments or medical errors, and to have access to health services and treatments that guarantee high safety standards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SAFETY</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avoid as much suffering as possible, at every stage of their illness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AVOID UNNECESSARY SUFFERING AND PAIN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diagnostic or therapeutic programs that are as tailored as possible to their personal needs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PERSONALIZED TREATMENT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file a complaint whenever they have suffered harm and to receive a response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COMPLAIN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To receive appropriate compensation within a reasonably short time whenever they have suffered physical, moral, or psychological harm caused by health services - </a:t>
            </a:r>
            <a:r>
              <a:rPr kumimoji="0" lang="en-US" sz="1400" b="1" i="0" u="none" strike="noStrike" kern="1200" cap="none" spc="0" normalizeH="0" baseline="0" noProof="0" dirty="0">
                <a:ln>
                  <a:noFill/>
                </a:ln>
                <a:solidFill>
                  <a:prstClr val="black"/>
                </a:solidFill>
                <a:effectLst/>
                <a:uLnTx/>
                <a:uFillTx/>
                <a:latin typeface="Calibri"/>
                <a:ea typeface="+mn-ea"/>
                <a:cs typeface="+mn-cs"/>
              </a:rPr>
              <a:t>RIGHT TO COMPENSATION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RESPECT FOR WAITING TIMES</a:t>
            </a:r>
            <a:r>
              <a:rPr kumimoji="0" lang="en-US" sz="1400" b="0" i="0" u="none" strike="noStrike" kern="1200" cap="none" spc="0" normalizeH="0" baseline="0" noProof="0" dirty="0">
                <a:ln>
                  <a:noFill/>
                </a:ln>
                <a:solidFill>
                  <a:prstClr val="black"/>
                </a:solidFill>
                <a:effectLst/>
                <a:uLnTx/>
                <a:uFillTx/>
                <a:latin typeface="Calibri"/>
                <a:ea typeface="+mn-ea"/>
                <a:cs typeface="+mn-cs"/>
              </a:rPr>
              <a:t>: The facility is committed to respecting the scheduling times for services; delays may occur due to unforeseen events (e.g., equipment malfunctions), but also to ensure the quality of the service provided. The user is expected to wait patiently for their turn, to allow the normal activities of the facility to proceed in accordance with the space policy adopted by the facility.</a:t>
            </a:r>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egnaposto data 1">
            <a:extLst>
              <a:ext uri="{FF2B5EF4-FFF2-40B4-BE49-F238E27FC236}">
                <a16:creationId xmlns:a16="http://schemas.microsoft.com/office/drawing/2014/main" id="{6519C538-7815-AF0B-5C8E-89855B9A39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p>
        </p:txBody>
      </p:sp>
      <p:sp>
        <p:nvSpPr>
          <p:cNvPr id="4" name="Segnaposto piè di pagina 3">
            <a:extLst>
              <a:ext uri="{FF2B5EF4-FFF2-40B4-BE49-F238E27FC236}">
                <a16:creationId xmlns:a16="http://schemas.microsoft.com/office/drawing/2014/main" id="{9B01D7BC-10A6-E5C1-167E-C4EBFE57C0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p>
        </p:txBody>
      </p:sp>
      <p:sp>
        <p:nvSpPr>
          <p:cNvPr id="5" name="Segnaposto numero diapositiva 4">
            <a:extLst>
              <a:ext uri="{FF2B5EF4-FFF2-40B4-BE49-F238E27FC236}">
                <a16:creationId xmlns:a16="http://schemas.microsoft.com/office/drawing/2014/main" id="{25FA76FD-381B-D0D9-5975-499FCF92F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olo 8"/>
          <p:cNvSpPr txBox="1">
            <a:spLocks/>
          </p:cNvSpPr>
          <p:nvPr/>
        </p:nvSpPr>
        <p:spPr>
          <a:xfrm>
            <a:off x="129006" y="116632"/>
            <a:ext cx="5980876" cy="601043"/>
          </a:xfrm>
          <a:prstGeom prst="rect">
            <a:avLst/>
          </a:prstGeom>
        </p:spPr>
        <p:txBody>
          <a:bodyPr vert="horz" lIns="91440" tIns="45720" rIns="91440" bIns="45720" rtlCol="0" anchor="ctr">
            <a:no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602A"/>
                </a:solidFill>
                <a:effectLst/>
                <a:uLnTx/>
                <a:uFillTx/>
                <a:latin typeface="Calibri"/>
                <a:ea typeface="+mj-ea"/>
                <a:cs typeface="+mj-cs"/>
              </a:rPr>
              <a:t>RIGHTS AND DUTIES</a:t>
            </a:r>
          </a:p>
        </p:txBody>
      </p:sp>
      <p:sp>
        <p:nvSpPr>
          <p:cNvPr id="9" name="CasellaDiTesto 8">
            <a:extLst>
              <a:ext uri="{FF2B5EF4-FFF2-40B4-BE49-F238E27FC236}">
                <a16:creationId xmlns:a16="http://schemas.microsoft.com/office/drawing/2014/main" id="{37F0FE01-DFA8-BB21-CA36-0E8C5AA29DAA}"/>
              </a:ext>
            </a:extLst>
          </p:cNvPr>
          <p:cNvSpPr txBox="1"/>
          <p:nvPr/>
        </p:nvSpPr>
        <p:spPr>
          <a:xfrm>
            <a:off x="324091" y="780082"/>
            <a:ext cx="45835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Every person has the right</a:t>
            </a:r>
            <a:r>
              <a:rPr kumimoji="0" lang="it-IT"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539407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07506" y="1188221"/>
            <a:ext cx="8928988" cy="418576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RESPONSIBILITY AND RESPECT FOR STAFF</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user is obliged to inform himself in advance about the services and any preparations to be made in order to perform them correctly, how to access the services and how to protect his rights. They are also required to maintain, at all times, responsible, correct and polite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behaviour</a:t>
            </a:r>
            <a:r>
              <a:rPr kumimoji="0" lang="en-US" sz="1400" b="0" i="0" u="none" strike="noStrike" kern="1200" cap="none" spc="0" normalizeH="0" baseline="0" noProof="0" dirty="0">
                <a:ln>
                  <a:noFill/>
                </a:ln>
                <a:solidFill>
                  <a:prstClr val="black"/>
                </a:solidFill>
                <a:effectLst/>
                <a:uLnTx/>
                <a:uFillTx/>
                <a:latin typeface="Calibri"/>
                <a:ea typeface="+mn-ea"/>
                <a:cs typeface="+mn-cs"/>
              </a:rPr>
              <a:t>, as well as appropriate clothing and hygienic conditions, with respect for the facility's staff and other users.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DUTY OF ACCESSIBILITY AND PUNCTUALITY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user is required to promptly inform the facility's secretarial staff of his or her intention to opt out of scheduled healthcare services, also in compliance with any local regulations. He/she is also required, under all circumstances, to comply with the established timetables, so that waste of time and resources can be avoided.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DUTY TO COOPERATE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user is obliged to enter the facility with a predisposition to collaboration, trust and respect towards the healthcare personnel, communicating to them all information concerning their state of health, an indispensable prerequisite for the correct performance of the service.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DUTY OF DIGNITY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The user is required to respect the premises, equipment and furnishings, as well as the safety provisions posted inside the facility. You are also reminded that smoking is strictly prohibited on all premises.</a:t>
            </a:r>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egnaposto data 1">
            <a:extLst>
              <a:ext uri="{FF2B5EF4-FFF2-40B4-BE49-F238E27FC236}">
                <a16:creationId xmlns:a16="http://schemas.microsoft.com/office/drawing/2014/main" id="{22E45C80-93B3-9756-906E-5CE7EB0E0D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10/11/2025</a:t>
            </a:r>
          </a:p>
        </p:txBody>
      </p:sp>
      <p:sp>
        <p:nvSpPr>
          <p:cNvPr id="3" name="Segnaposto piè di pagina 2">
            <a:extLst>
              <a:ext uri="{FF2B5EF4-FFF2-40B4-BE49-F238E27FC236}">
                <a16:creationId xmlns:a16="http://schemas.microsoft.com/office/drawing/2014/main" id="{973928CC-929A-24E4-4275-B66D737057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t>Rev.7</a:t>
            </a:r>
          </a:p>
        </p:txBody>
      </p:sp>
      <p:sp>
        <p:nvSpPr>
          <p:cNvPr id="4" name="Segnaposto numero diapositiva 3">
            <a:extLst>
              <a:ext uri="{FF2B5EF4-FFF2-40B4-BE49-F238E27FC236}">
                <a16:creationId xmlns:a16="http://schemas.microsoft.com/office/drawing/2014/main" id="{F1FB6DA8-4B6E-3E3D-75BD-59A645251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olo 8"/>
          <p:cNvSpPr txBox="1">
            <a:spLocks/>
          </p:cNvSpPr>
          <p:nvPr/>
        </p:nvSpPr>
        <p:spPr>
          <a:xfrm>
            <a:off x="129006" y="116632"/>
            <a:ext cx="5980876" cy="601043"/>
          </a:xfrm>
          <a:prstGeom prst="rect">
            <a:avLst/>
          </a:prstGeom>
        </p:spPr>
        <p:txBody>
          <a:bodyPr vert="horz" lIns="91440" tIns="45720" rIns="91440" bIns="45720" rtlCol="0" anchor="ctr">
            <a:noAutofit/>
          </a:bodyPr>
          <a:lstStyle>
            <a:lvl1pPr algn="l" defTabSz="914400" rtl="0" eaLnBrk="1" fontAlgn="base" latinLnBrk="0" hangingPunct="1">
              <a:spcBef>
                <a:spcPct val="0"/>
              </a:spcBef>
              <a:spcAft>
                <a:spcPct val="0"/>
              </a:spcAft>
              <a:buNone/>
              <a:defRPr lang="it-IT" sz="3600" b="1" kern="1200" dirty="0">
                <a:solidFill>
                  <a:srgbClr val="E3602A"/>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602A"/>
                </a:solidFill>
                <a:effectLst/>
                <a:uLnTx/>
                <a:uFillTx/>
                <a:latin typeface="Calibri"/>
                <a:ea typeface="+mj-ea"/>
                <a:cs typeface="+mj-cs"/>
              </a:rPr>
              <a:t>RIGHTS AND DUTIES</a:t>
            </a:r>
          </a:p>
        </p:txBody>
      </p:sp>
    </p:spTree>
    <p:extLst>
      <p:ext uri="{BB962C8B-B14F-4D97-AF65-F5344CB8AC3E}">
        <p14:creationId xmlns:p14="http://schemas.microsoft.com/office/powerpoint/2010/main" val="139096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2352" y="1124744"/>
            <a:ext cx="8579296" cy="3816424"/>
          </a:xfrm>
        </p:spPr>
        <p:txBody>
          <a:bodyPr rtlCol="0">
            <a:noAutofit/>
          </a:bodyPr>
          <a:lstStyle/>
          <a:p>
            <a:pPr algn="just">
              <a:defRPr/>
            </a:pPr>
            <a:r>
              <a:rPr lang="it-IT" sz="1400" b="1" dirty="0"/>
              <a:t>1980 - </a:t>
            </a:r>
            <a:r>
              <a:rPr lang="en-US" sz="1400" dirty="0"/>
              <a:t>The first Imed S.r.l. facility was founded in 1980 as the </a:t>
            </a:r>
            <a:r>
              <a:rPr lang="en-US" sz="1400" dirty="0" err="1"/>
              <a:t>Poliambulatorio</a:t>
            </a:r>
            <a:r>
              <a:rPr lang="en-US" sz="1400" dirty="0"/>
              <a:t> Padova Medica with the aim of offering users radiology services and specialist medical visits.</a:t>
            </a:r>
          </a:p>
          <a:p>
            <a:pPr algn="just">
              <a:defRPr/>
            </a:pPr>
            <a:endParaRPr lang="it-IT" sz="600" dirty="0"/>
          </a:p>
          <a:p>
            <a:pPr algn="just">
              <a:defRPr/>
            </a:pPr>
            <a:r>
              <a:rPr lang="en-US" sz="1400" dirty="0"/>
              <a:t>A few years later, to offer a more complete service, other facilities were added: the Centro </a:t>
            </a:r>
            <a:r>
              <a:rPr lang="en-US" sz="1400" dirty="0" err="1"/>
              <a:t>Radiologico</a:t>
            </a:r>
            <a:r>
              <a:rPr lang="en-US" sz="1400" dirty="0"/>
              <a:t> </a:t>
            </a:r>
            <a:r>
              <a:rPr lang="en-US" sz="1400" dirty="0" err="1"/>
              <a:t>Guizza</a:t>
            </a:r>
            <a:r>
              <a:rPr lang="en-US" sz="1400" dirty="0"/>
              <a:t> and the </a:t>
            </a:r>
            <a:r>
              <a:rPr lang="en-US" sz="1400" dirty="0" err="1"/>
              <a:t>Poliambulatorio</a:t>
            </a:r>
            <a:r>
              <a:rPr lang="en-US" sz="1400" dirty="0"/>
              <a:t> </a:t>
            </a:r>
            <a:r>
              <a:rPr lang="en-US" sz="1400" dirty="0" err="1"/>
              <a:t>Guizza</a:t>
            </a:r>
            <a:r>
              <a:rPr lang="en-US" sz="1400" dirty="0"/>
              <a:t> which, with their </a:t>
            </a:r>
            <a:r>
              <a:rPr lang="en-US" sz="1400" dirty="0" err="1"/>
              <a:t>specialities</a:t>
            </a:r>
            <a:r>
              <a:rPr lang="en-US" sz="1400" dirty="0"/>
              <a:t>, have broadened the field of operation by offering users a very wide range of </a:t>
            </a:r>
            <a:r>
              <a:rPr lang="en-US" sz="1400" dirty="0" err="1"/>
              <a:t>specialities</a:t>
            </a:r>
            <a:r>
              <a:rPr lang="en-US" sz="1400" dirty="0"/>
              <a:t>.</a:t>
            </a:r>
          </a:p>
          <a:p>
            <a:pPr algn="just">
              <a:defRPr/>
            </a:pPr>
            <a:endParaRPr lang="it-IT" sz="800" dirty="0"/>
          </a:p>
          <a:p>
            <a:pPr algn="just">
              <a:defRPr/>
            </a:pPr>
            <a:r>
              <a:rPr lang="it-IT" sz="1400" b="1" dirty="0"/>
              <a:t>2014 - </a:t>
            </a:r>
            <a:r>
              <a:rPr lang="en-US" sz="1400" dirty="0"/>
              <a:t>Join Imed S.r.l. </a:t>
            </a:r>
            <a:r>
              <a:rPr lang="it-IT" sz="1400" dirty="0"/>
              <a:t>the Studio di Radiologia Diagnostica, site </a:t>
            </a:r>
            <a:r>
              <a:rPr lang="it-IT" sz="1400" dirty="0" err="1"/>
              <a:t>at</a:t>
            </a:r>
            <a:r>
              <a:rPr lang="it-IT" sz="1400" dirty="0"/>
              <a:t> Padova in Via dei Colli, 202</a:t>
            </a:r>
          </a:p>
          <a:p>
            <a:pPr algn="just">
              <a:defRPr/>
            </a:pPr>
            <a:endParaRPr lang="it-IT" sz="800" dirty="0"/>
          </a:p>
          <a:p>
            <a:pPr algn="just">
              <a:defRPr/>
            </a:pPr>
            <a:r>
              <a:rPr lang="it-IT" sz="1400" b="1" dirty="0"/>
              <a:t>2015 / 2016 - </a:t>
            </a:r>
            <a:r>
              <a:rPr lang="it-IT" sz="1400" dirty="0"/>
              <a:t>Ambulatorio Oculistico Guizza and Radiologia Specialistica del Dr. S. Vio are </a:t>
            </a:r>
            <a:r>
              <a:rPr lang="it-IT" sz="1400" dirty="0" err="1"/>
              <a:t>acquired</a:t>
            </a:r>
            <a:r>
              <a:rPr lang="it-IT" sz="1400" dirty="0"/>
              <a:t>, site in Padova. </a:t>
            </a:r>
            <a:r>
              <a:rPr lang="en-US" sz="1400" dirty="0"/>
              <a:t>The structure of the Imed S.r.l. company also includes: </a:t>
            </a:r>
            <a:r>
              <a:rPr lang="it-IT" sz="1400" dirty="0"/>
              <a:t>Poliambulatorio Guizza 2, site in Padova and Radiologia Medica Bassano, site in Bassano del Grappa (VI)</a:t>
            </a:r>
          </a:p>
          <a:p>
            <a:pPr algn="just">
              <a:defRPr/>
            </a:pPr>
            <a:endParaRPr lang="it-IT" sz="800" dirty="0"/>
          </a:p>
          <a:p>
            <a:pPr algn="just">
              <a:defRPr/>
            </a:pPr>
            <a:r>
              <a:rPr lang="it-IT" sz="1400" b="1" dirty="0"/>
              <a:t>2018 -  </a:t>
            </a:r>
            <a:r>
              <a:rPr lang="en-US" sz="1400" dirty="0"/>
              <a:t>Imed </a:t>
            </a:r>
            <a:r>
              <a:rPr lang="en-US" sz="1400" dirty="0" err="1"/>
              <a:t>s.r.l</a:t>
            </a:r>
            <a:r>
              <a:rPr lang="en-US" sz="1400" dirty="0"/>
              <a:t>. was acquired by Alliance Medical Italia Srl, which integrated it into the Alliance Group Centers, overseeing its new organization.</a:t>
            </a:r>
          </a:p>
          <a:p>
            <a:pPr marL="0" indent="0" algn="just">
              <a:buNone/>
              <a:defRPr/>
            </a:pPr>
            <a:endParaRPr lang="it-IT" sz="1400" dirty="0"/>
          </a:p>
          <a:p>
            <a:pPr algn="just">
              <a:defRPr/>
            </a:pPr>
            <a:r>
              <a:rPr lang="it-IT" sz="1400" b="1" dirty="0"/>
              <a:t>2025 – </a:t>
            </a:r>
            <a:r>
              <a:rPr lang="en-US" sz="1400" dirty="0"/>
              <a:t>Dr. S. Vio's Specialist Radiology has been closed.</a:t>
            </a:r>
            <a:endParaRPr lang="it-IT" sz="1000" dirty="0">
              <a:solidFill>
                <a:srgbClr val="FF0000"/>
              </a:solidFill>
            </a:endParaRPr>
          </a:p>
          <a:p>
            <a:pPr marL="0" indent="0" algn="just">
              <a:buNone/>
              <a:defRPr/>
            </a:pPr>
            <a:endParaRPr lang="it-IT" sz="1400" dirty="0"/>
          </a:p>
          <a:p>
            <a:pPr marL="0" indent="0" algn="just" eaLnBrk="1" hangingPunct="1">
              <a:buNone/>
              <a:defRPr/>
            </a:pPr>
            <a:endParaRPr lang="it-IT" sz="1600" b="1" dirty="0"/>
          </a:p>
          <a:p>
            <a:pPr marL="361950" lvl="1" indent="0" algn="just">
              <a:spcBef>
                <a:spcPts val="600"/>
              </a:spcBef>
              <a:buNone/>
              <a:defRPr/>
            </a:pPr>
            <a:endParaRPr lang="it-IT" sz="1600" dirty="0">
              <a:solidFill>
                <a:schemeClr val="tx1"/>
              </a:solidFill>
            </a:endParaRPr>
          </a:p>
        </p:txBody>
      </p:sp>
      <p:sp>
        <p:nvSpPr>
          <p:cNvPr id="6" name="Title 1"/>
          <p:cNvSpPr>
            <a:spLocks noGrp="1"/>
          </p:cNvSpPr>
          <p:nvPr>
            <p:ph type="title"/>
          </p:nvPr>
        </p:nvSpPr>
        <p:spPr>
          <a:xfrm>
            <a:off x="457200" y="116632"/>
            <a:ext cx="8229600" cy="854968"/>
          </a:xfrm>
        </p:spPr>
        <p:txBody>
          <a:bodyPr/>
          <a:lstStyle/>
          <a:p>
            <a:r>
              <a:rPr lang="it-IT" sz="3600" dirty="0"/>
              <a:t>History</a:t>
            </a:r>
          </a:p>
        </p:txBody>
      </p:sp>
      <p:sp>
        <p:nvSpPr>
          <p:cNvPr id="2" name="Segnaposto data 1"/>
          <p:cNvSpPr>
            <a:spLocks noGrp="1"/>
          </p:cNvSpPr>
          <p:nvPr>
            <p:ph type="dt" sz="half" idx="10"/>
          </p:nvPr>
        </p:nvSpPr>
        <p:spPr/>
        <p:txBody>
          <a:bodyPr/>
          <a:lstStyle/>
          <a:p>
            <a:r>
              <a:rPr lang="it-IT"/>
              <a:t>10/11/2025</a:t>
            </a:r>
          </a:p>
        </p:txBody>
      </p:sp>
      <p:sp>
        <p:nvSpPr>
          <p:cNvPr id="8" name="Segnaposto numero diapositiva 7"/>
          <p:cNvSpPr>
            <a:spLocks noGrp="1"/>
          </p:cNvSpPr>
          <p:nvPr>
            <p:ph type="sldNum" sz="quarter" idx="12"/>
          </p:nvPr>
        </p:nvSpPr>
        <p:spPr/>
        <p:txBody>
          <a:bodyPr/>
          <a:lstStyle/>
          <a:p>
            <a:fld id="{6188FD69-2F0E-41E9-8B73-C478284E3C68}" type="slidenum">
              <a:rPr lang="it-IT" smtClean="0"/>
              <a:t>3</a:t>
            </a:fld>
            <a:endParaRPr lang="it-IT"/>
          </a:p>
        </p:txBody>
      </p:sp>
      <p:sp>
        <p:nvSpPr>
          <p:cNvPr id="3" name="Segnaposto piè di pagina 2"/>
          <p:cNvSpPr>
            <a:spLocks noGrp="1"/>
          </p:cNvSpPr>
          <p:nvPr>
            <p:ph type="ftr" sz="quarter" idx="11"/>
          </p:nvPr>
        </p:nvSpPr>
        <p:spPr/>
        <p:txBody>
          <a:bodyPr/>
          <a:lstStyle/>
          <a:p>
            <a:r>
              <a:rPr lang="it-IT"/>
              <a:t>Rev.7</a:t>
            </a:r>
          </a:p>
        </p:txBody>
      </p:sp>
    </p:spTree>
    <p:extLst>
      <p:ext uri="{BB962C8B-B14F-4D97-AF65-F5344CB8AC3E}">
        <p14:creationId xmlns:p14="http://schemas.microsoft.com/office/powerpoint/2010/main" val="135150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73FBD-DEC9-FAAA-8939-7A117D38AE28}"/>
            </a:ext>
          </a:extLst>
        </p:cNvPr>
        <p:cNvGrpSpPr/>
        <p:nvPr/>
      </p:nvGrpSpPr>
      <p:grpSpPr>
        <a:xfrm>
          <a:off x="0" y="0"/>
          <a:ext cx="0" cy="0"/>
          <a:chOff x="0" y="0"/>
          <a:chExt cx="0" cy="0"/>
        </a:xfrm>
      </p:grpSpPr>
      <p:sp>
        <p:nvSpPr>
          <p:cNvPr id="21507" name="Titolo 1">
            <a:extLst>
              <a:ext uri="{FF2B5EF4-FFF2-40B4-BE49-F238E27FC236}">
                <a16:creationId xmlns:a16="http://schemas.microsoft.com/office/drawing/2014/main" id="{876EB840-7375-82C3-C090-249BD247417F}"/>
              </a:ext>
            </a:extLst>
          </p:cNvPr>
          <p:cNvSpPr>
            <a:spLocks noGrp="1"/>
          </p:cNvSpPr>
          <p:nvPr>
            <p:ph type="title"/>
          </p:nvPr>
        </p:nvSpPr>
        <p:spPr>
          <a:xfrm>
            <a:off x="158417" y="0"/>
            <a:ext cx="8229600" cy="771905"/>
          </a:xfrm>
        </p:spPr>
        <p:txBody>
          <a:bodyPr/>
          <a:lstStyle/>
          <a:p>
            <a:r>
              <a:rPr lang="it-IT" dirty="0"/>
              <a:t>Quality policy</a:t>
            </a:r>
          </a:p>
        </p:txBody>
      </p:sp>
      <p:sp>
        <p:nvSpPr>
          <p:cNvPr id="2" name="Segnaposto numero diapositiva 1">
            <a:extLst>
              <a:ext uri="{FF2B5EF4-FFF2-40B4-BE49-F238E27FC236}">
                <a16:creationId xmlns:a16="http://schemas.microsoft.com/office/drawing/2014/main" id="{BDBDA567-56F8-0A9B-7F08-E4B23AF8539D}"/>
              </a:ext>
            </a:extLst>
          </p:cNvPr>
          <p:cNvSpPr>
            <a:spLocks noGrp="1"/>
          </p:cNvSpPr>
          <p:nvPr>
            <p:ph type="sldNum" sz="quarter" idx="12"/>
          </p:nvPr>
        </p:nvSpPr>
        <p:spPr/>
        <p:txBody>
          <a:bodyPr/>
          <a:lstStyle/>
          <a:p>
            <a:fld id="{6188FD69-2F0E-41E9-8B73-C478284E3C68}" type="slidenum">
              <a:rPr lang="it-IT" smtClean="0"/>
              <a:pPr/>
              <a:t>4</a:t>
            </a:fld>
            <a:endParaRPr lang="it-IT"/>
          </a:p>
        </p:txBody>
      </p:sp>
      <p:sp>
        <p:nvSpPr>
          <p:cNvPr id="3" name="Segnaposto data 2">
            <a:extLst>
              <a:ext uri="{FF2B5EF4-FFF2-40B4-BE49-F238E27FC236}">
                <a16:creationId xmlns:a16="http://schemas.microsoft.com/office/drawing/2014/main" id="{55420FDE-7AAF-09F7-C6C1-8CE98C25DA40}"/>
              </a:ext>
            </a:extLst>
          </p:cNvPr>
          <p:cNvSpPr>
            <a:spLocks noGrp="1"/>
          </p:cNvSpPr>
          <p:nvPr>
            <p:ph type="dt" sz="half" idx="10"/>
          </p:nvPr>
        </p:nvSpPr>
        <p:spPr>
          <a:xfrm>
            <a:off x="891208" y="6185140"/>
            <a:ext cx="2133600" cy="365125"/>
          </a:xfrm>
        </p:spPr>
        <p:txBody>
          <a:bodyPr/>
          <a:lstStyle/>
          <a:p>
            <a:r>
              <a:rPr lang="it-IT"/>
              <a:t>10/11/2025</a:t>
            </a:r>
          </a:p>
        </p:txBody>
      </p:sp>
      <p:sp>
        <p:nvSpPr>
          <p:cNvPr id="4" name="Segnaposto piè di pagina 3">
            <a:extLst>
              <a:ext uri="{FF2B5EF4-FFF2-40B4-BE49-F238E27FC236}">
                <a16:creationId xmlns:a16="http://schemas.microsoft.com/office/drawing/2014/main" id="{26815AA6-FB79-2342-9ADC-49271FAF75DD}"/>
              </a:ext>
            </a:extLst>
          </p:cNvPr>
          <p:cNvSpPr>
            <a:spLocks noGrp="1"/>
          </p:cNvSpPr>
          <p:nvPr>
            <p:ph type="ftr" sz="quarter" idx="11"/>
          </p:nvPr>
        </p:nvSpPr>
        <p:spPr/>
        <p:txBody>
          <a:bodyPr/>
          <a:lstStyle/>
          <a:p>
            <a:r>
              <a:rPr lang="it-IT"/>
              <a:t>Rev.7</a:t>
            </a:r>
          </a:p>
        </p:txBody>
      </p:sp>
      <p:pic>
        <p:nvPicPr>
          <p:cNvPr id="1026" name="Picture 2" descr="QUALITA' - VIMA VITERIE le regole di gestione della qualità">
            <a:extLst>
              <a:ext uri="{FF2B5EF4-FFF2-40B4-BE49-F238E27FC236}">
                <a16:creationId xmlns:a16="http://schemas.microsoft.com/office/drawing/2014/main" id="{D983EBE4-3A4D-7900-B8E5-D68C5C51D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710" y="3362189"/>
            <a:ext cx="2569467" cy="19271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3CECC16-A5DD-B18B-C7D0-6AF6F3B70A78}"/>
              </a:ext>
            </a:extLst>
          </p:cNvPr>
          <p:cNvSpPr txBox="1"/>
          <p:nvPr/>
        </p:nvSpPr>
        <p:spPr>
          <a:xfrm>
            <a:off x="305266" y="959785"/>
            <a:ext cx="8533468" cy="1997919"/>
          </a:xfrm>
          <a:prstGeom prst="rect">
            <a:avLst/>
          </a:prstGeom>
          <a:noFill/>
        </p:spPr>
        <p:txBody>
          <a:bodyPr wrap="square" rtlCol="0">
            <a:spAutoFit/>
          </a:bodyPr>
          <a:lstStyle/>
          <a:p>
            <a:pPr algn="just">
              <a:lnSpc>
                <a:spcPct val="150000"/>
              </a:lnSpc>
            </a:pPr>
            <a:r>
              <a:rPr lang="it-IT" sz="1400" dirty="0"/>
              <a:t>The </a:t>
            </a:r>
            <a:r>
              <a:rPr lang="it-IT" sz="1400" dirty="0" err="1"/>
              <a:t>Clinic’s</a:t>
            </a:r>
            <a:r>
              <a:rPr lang="it-IT" sz="1400" dirty="0"/>
              <a:t> </a:t>
            </a:r>
            <a:r>
              <a:rPr lang="en-US" sz="1400" dirty="0">
                <a:latin typeface="+mn-lt"/>
              </a:rPr>
              <a:t>Quality Policy fully embraces and embraces the Alliance Medical Group's Quality Policy.</a:t>
            </a:r>
          </a:p>
          <a:p>
            <a:pPr algn="just">
              <a:lnSpc>
                <a:spcPct val="150000"/>
              </a:lnSpc>
            </a:pPr>
            <a:r>
              <a:rPr lang="en-US" sz="1400" dirty="0">
                <a:latin typeface="+mn-lt"/>
              </a:rPr>
              <a:t>The Center’s primary objective has always been to be a local reference point for both the quality of its services and the courtesy, competence, humanity, and professionalism of its staff, offering qualified assistance and pursuing continuous improvement in the quality and efficiency of its services.</a:t>
            </a:r>
          </a:p>
          <a:p>
            <a:pPr algn="just">
              <a:lnSpc>
                <a:spcPct val="150000"/>
              </a:lnSpc>
            </a:pPr>
            <a:r>
              <a:rPr lang="en-US" sz="1400" dirty="0">
                <a:latin typeface="+mn-lt"/>
              </a:rPr>
              <a:t>For this reason, </a:t>
            </a:r>
            <a:r>
              <a:rPr lang="it-IT" sz="1400" dirty="0"/>
              <a:t>the Clinic </a:t>
            </a:r>
            <a:r>
              <a:rPr lang="en-US" sz="1400" dirty="0">
                <a:latin typeface="+mn-lt"/>
              </a:rPr>
              <a:t>has implemented an internal quality system and adopted a Quality Policy at </a:t>
            </a:r>
            <a:r>
              <a:rPr lang="it-IT" sz="1400" dirty="0"/>
              <a:t>CDC </a:t>
            </a:r>
            <a:r>
              <a:rPr lang="en-US" sz="1400" dirty="0">
                <a:latin typeface="+mn-lt"/>
              </a:rPr>
              <a:t>at meeting customer needs, ensuring:</a:t>
            </a:r>
          </a:p>
        </p:txBody>
      </p:sp>
      <p:sp>
        <p:nvSpPr>
          <p:cNvPr id="8" name="CasellaDiTesto 7">
            <a:extLst>
              <a:ext uri="{FF2B5EF4-FFF2-40B4-BE49-F238E27FC236}">
                <a16:creationId xmlns:a16="http://schemas.microsoft.com/office/drawing/2014/main" id="{449C354B-E326-0FB0-A9D9-B864B85C35A3}"/>
              </a:ext>
            </a:extLst>
          </p:cNvPr>
          <p:cNvSpPr txBox="1"/>
          <p:nvPr/>
        </p:nvSpPr>
        <p:spPr>
          <a:xfrm>
            <a:off x="305266" y="2957704"/>
            <a:ext cx="5506366" cy="264425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400" dirty="0">
                <a:latin typeface="+mn-lt"/>
              </a:rPr>
              <a:t>constant technological innovation and growth of know-how in order to adequately respond to market needs</a:t>
            </a:r>
          </a:p>
          <a:p>
            <a:pPr marL="285750" indent="-285750" algn="just">
              <a:lnSpc>
                <a:spcPct val="150000"/>
              </a:lnSpc>
              <a:buFont typeface="Arial" panose="020B0604020202020204" pitchFamily="34" charset="0"/>
              <a:buChar char="•"/>
            </a:pPr>
            <a:r>
              <a:rPr lang="en-US" sz="1400" dirty="0">
                <a:latin typeface="+mn-lt"/>
              </a:rPr>
              <a:t>satisfaction and high levels of service and medical health care benefits to patients</a:t>
            </a:r>
          </a:p>
          <a:p>
            <a:pPr marL="285750" indent="-285750" algn="just">
              <a:lnSpc>
                <a:spcPct val="150000"/>
              </a:lnSpc>
              <a:buFont typeface="Arial" panose="020B0604020202020204" pitchFamily="34" charset="0"/>
              <a:buChar char="•"/>
            </a:pPr>
            <a:r>
              <a:rPr lang="en-US" sz="1400" dirty="0">
                <a:latin typeface="+mn-lt"/>
              </a:rPr>
              <a:t>the adequacy of the facilities and services to the standards required by current regulations (health and safety in the workplace, removal of architectural barriers, disposal of special waste, cleanliness and comfort of the premises, etc.).</a:t>
            </a:r>
            <a:endParaRPr lang="it-IT" sz="1400" dirty="0">
              <a:latin typeface="+mn-lt"/>
            </a:endParaRPr>
          </a:p>
        </p:txBody>
      </p:sp>
    </p:spTree>
    <p:extLst>
      <p:ext uri="{BB962C8B-B14F-4D97-AF65-F5344CB8AC3E}">
        <p14:creationId xmlns:p14="http://schemas.microsoft.com/office/powerpoint/2010/main" val="326249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olo 1"/>
          <p:cNvSpPr>
            <a:spLocks noGrp="1"/>
          </p:cNvSpPr>
          <p:nvPr>
            <p:ph type="title"/>
          </p:nvPr>
        </p:nvSpPr>
        <p:spPr>
          <a:xfrm>
            <a:off x="163353" y="-171400"/>
            <a:ext cx="8229600" cy="1143000"/>
          </a:xfrm>
        </p:spPr>
        <p:txBody>
          <a:bodyPr/>
          <a:lstStyle/>
          <a:p>
            <a:r>
              <a:rPr lang="it-IT" dirty="0"/>
              <a:t>Quality Goal</a:t>
            </a:r>
          </a:p>
        </p:txBody>
      </p:sp>
      <p:sp>
        <p:nvSpPr>
          <p:cNvPr id="2" name="Segnaposto numero diapositiva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CasellaDiTesto 5"/>
          <p:cNvSpPr txBox="1"/>
          <p:nvPr/>
        </p:nvSpPr>
        <p:spPr>
          <a:xfrm>
            <a:off x="65280" y="4207326"/>
            <a:ext cx="8755192" cy="1785104"/>
          </a:xfrm>
          <a:prstGeom prst="rect">
            <a:avLst/>
          </a:prstGeom>
          <a:noFill/>
        </p:spPr>
        <p:txBody>
          <a:bodyPr wrap="square" rtlCol="0">
            <a:spAutoFit/>
          </a:bodyPr>
          <a:lstStyle/>
          <a:p>
            <a:pPr marL="285750" lvl="0" indent="-285750" algn="just" fontAlgn="auto">
              <a:lnSpc>
                <a:spcPts val="2200"/>
              </a:lnSpc>
              <a:spcBef>
                <a:spcPts val="0"/>
              </a:spcBef>
              <a:spcAft>
                <a:spcPts val="0"/>
              </a:spcAft>
              <a:buFont typeface="Arial" panose="020B0604020202020204" pitchFamily="34" charset="0"/>
              <a:buChar char="•"/>
              <a:defRPr/>
            </a:pPr>
            <a:r>
              <a:rPr lang="en-GB" sz="1400" dirty="0">
                <a:solidFill>
                  <a:prstClr val="black"/>
                </a:solidFill>
                <a:latin typeface="Calibri"/>
              </a:rPr>
              <a:t>Oversight of strategic business processes, by promoting the use of risk-based thinking, ensuring the safety of both staff and patients, including through the reporting and management of adverse events and near misses, and with a view to sustainability;</a:t>
            </a:r>
          </a:p>
          <a:p>
            <a:pPr marL="285750" lvl="0" indent="-285750" algn="just" fontAlgn="auto">
              <a:lnSpc>
                <a:spcPts val="2200"/>
              </a:lnSpc>
              <a:spcBef>
                <a:spcPts val="0"/>
              </a:spcBef>
              <a:spcAft>
                <a:spcPts val="0"/>
              </a:spcAft>
              <a:buFont typeface="Arial" panose="020B0604020202020204" pitchFamily="34" charset="0"/>
              <a:buChar char="•"/>
              <a:defRPr/>
            </a:pPr>
            <a:r>
              <a:rPr lang="en-GB" sz="1400" dirty="0">
                <a:solidFill>
                  <a:prstClr val="black"/>
                </a:solidFill>
                <a:latin typeface="Calibri"/>
              </a:rPr>
              <a:t>Development and appreciation of human resources, by promoting continuous learning</a:t>
            </a:r>
            <a:endParaRPr kumimoji="0" lang="it-IT" sz="1400" i="0" u="none" strike="noStrike" kern="1200" cap="none" spc="0" normalizeH="0" baseline="0" noProof="0" dirty="0">
              <a:ln>
                <a:noFill/>
              </a:ln>
              <a:solidFill>
                <a:srgbClr val="FF0000"/>
              </a:solidFill>
              <a:effectLst/>
              <a:uLnTx/>
              <a:uFillTx/>
              <a:latin typeface="Calibri"/>
            </a:endParaRPr>
          </a:p>
          <a:p>
            <a:pPr marL="285750" marR="0" lvl="0" indent="-285750" algn="just"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kumimoji="0" lang="it-IT" sz="140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ts val="2200"/>
              </a:lnSpc>
              <a:spcBef>
                <a:spcPts val="0"/>
              </a:spcBef>
              <a:spcAft>
                <a:spcPts val="0"/>
              </a:spcAft>
              <a:buClrTx/>
              <a:buSzTx/>
              <a:buFontTx/>
              <a:buNone/>
              <a:tabLst/>
              <a:defRPr/>
            </a:pPr>
            <a:endParaRPr kumimoji="0" lang="it-IT" sz="120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CasellaDiTesto 7">
            <a:extLst>
              <a:ext uri="{FF2B5EF4-FFF2-40B4-BE49-F238E27FC236}">
                <a16:creationId xmlns:a16="http://schemas.microsoft.com/office/drawing/2014/main" id="{BC75351A-D55F-7599-E7F9-19FDC413E39B}"/>
              </a:ext>
            </a:extLst>
          </p:cNvPr>
          <p:cNvSpPr txBox="1"/>
          <p:nvPr/>
        </p:nvSpPr>
        <p:spPr>
          <a:xfrm>
            <a:off x="163353" y="665964"/>
            <a:ext cx="8657119" cy="2031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Calibri"/>
                <a:ea typeface="+mn-ea"/>
                <a:cs typeface="+mn-cs"/>
              </a:rPr>
              <a:t>In line with a continuous improvement approach, the Clinic fully embraces and upholds the Quality Goals of the Alliance Medical Group:</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Calibri"/>
                <a:ea typeface="+mn-ea"/>
                <a:cs typeface="+mn-cs"/>
              </a:rPr>
              <a:t>Continuously monitor customer satisfaction to provide services that ensure the highest possible quality.</a:t>
            </a:r>
          </a:p>
          <a:p>
            <a:pPr marL="285750" lvl="0" indent="-285750" algn="just" fontAlgn="auto">
              <a:lnSpc>
                <a:spcPct val="150000"/>
              </a:lnSpc>
              <a:spcBef>
                <a:spcPts val="0"/>
              </a:spcBef>
              <a:spcAft>
                <a:spcPts val="0"/>
              </a:spcAft>
              <a:buFont typeface="Arial" panose="020B0604020202020204" pitchFamily="34" charset="0"/>
              <a:buChar char="•"/>
              <a:defRPr/>
            </a:pPr>
            <a:r>
              <a:rPr lang="en-GB" sz="1400" dirty="0">
                <a:latin typeface="+mn-lt"/>
              </a:rPr>
              <a:t>Expansion of the service offering and enhancement of the healthcare, technical–professional, and organizational quality of the services provided, in order to adequately meet market needs and comply with current regulations, also through technological innovation</a:t>
            </a:r>
            <a:r>
              <a:rPr kumimoji="0" lang="en-US" sz="1400" i="0" u="none" strike="noStrike" kern="1200" cap="none" spc="0" normalizeH="0" baseline="0" noProof="0" dirty="0">
                <a:ln>
                  <a:noFill/>
                </a:ln>
                <a:effectLst/>
                <a:uLnTx/>
                <a:uFillTx/>
                <a:latin typeface="Calibri"/>
                <a:ea typeface="+mn-ea"/>
                <a:cs typeface="+mn-cs"/>
              </a:rPr>
              <a:t>.</a:t>
            </a:r>
            <a:endParaRPr kumimoji="0" lang="it-IT" sz="1400" i="0" u="none" strike="noStrike" kern="1200" cap="none" spc="0" normalizeH="0" baseline="0" noProof="0" dirty="0">
              <a:ln>
                <a:noFill/>
              </a:ln>
              <a:effectLst/>
              <a:uLnTx/>
              <a:uFillTx/>
              <a:latin typeface="Calibri"/>
              <a:ea typeface="+mn-ea"/>
              <a:cs typeface="+mn-cs"/>
            </a:endParaRPr>
          </a:p>
        </p:txBody>
      </p:sp>
      <p:pic>
        <p:nvPicPr>
          <p:cNvPr id="2050" name="Picture 2" descr="Risultato immagine per Obiettivo ">
            <a:extLst>
              <a:ext uri="{FF2B5EF4-FFF2-40B4-BE49-F238E27FC236}">
                <a16:creationId xmlns:a16="http://schemas.microsoft.com/office/drawing/2014/main" id="{14CC71DC-09F2-D067-82AD-1311DA055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2756794"/>
            <a:ext cx="2686500" cy="1450531"/>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data 2">
            <a:extLst>
              <a:ext uri="{FF2B5EF4-FFF2-40B4-BE49-F238E27FC236}">
                <a16:creationId xmlns:a16="http://schemas.microsoft.com/office/drawing/2014/main" id="{A9CC037A-CD13-4B53-0FD0-E1D30B4EAE9A}"/>
              </a:ext>
            </a:extLst>
          </p:cNvPr>
          <p:cNvSpPr>
            <a:spLocks noGrp="1"/>
          </p:cNvSpPr>
          <p:nvPr>
            <p:ph type="dt" sz="half" idx="10"/>
          </p:nvPr>
        </p:nvSpPr>
        <p:spPr>
          <a:xfrm>
            <a:off x="251520" y="6356354"/>
            <a:ext cx="2133600" cy="365125"/>
          </a:xfrm>
        </p:spPr>
        <p:txBody>
          <a:bodyPr/>
          <a:lstStyle/>
          <a:p>
            <a:r>
              <a:rPr lang="it-IT"/>
              <a:t>10/11/2025</a:t>
            </a:r>
            <a:endParaRPr lang="it-IT" dirty="0"/>
          </a:p>
        </p:txBody>
      </p:sp>
      <p:sp>
        <p:nvSpPr>
          <p:cNvPr id="7" name="Segnaposto piè di pagina 3">
            <a:extLst>
              <a:ext uri="{FF2B5EF4-FFF2-40B4-BE49-F238E27FC236}">
                <a16:creationId xmlns:a16="http://schemas.microsoft.com/office/drawing/2014/main" id="{5FDB721F-356D-7781-F84C-8882EB553416}"/>
              </a:ext>
            </a:extLst>
          </p:cNvPr>
          <p:cNvSpPr>
            <a:spLocks noGrp="1"/>
          </p:cNvSpPr>
          <p:nvPr>
            <p:ph type="ftr" sz="quarter" idx="11"/>
          </p:nvPr>
        </p:nvSpPr>
        <p:spPr>
          <a:xfrm>
            <a:off x="3124200" y="6356354"/>
            <a:ext cx="2895600" cy="365125"/>
          </a:xfrm>
        </p:spPr>
        <p:txBody>
          <a:bodyPr/>
          <a:lstStyle/>
          <a:p>
            <a:r>
              <a:rPr lang="it-IT"/>
              <a:t>Rev.7</a:t>
            </a:r>
          </a:p>
        </p:txBody>
      </p:sp>
    </p:spTree>
    <p:extLst>
      <p:ext uri="{BB962C8B-B14F-4D97-AF65-F5344CB8AC3E}">
        <p14:creationId xmlns:p14="http://schemas.microsoft.com/office/powerpoint/2010/main" val="326749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ph idx="1"/>
          </p:nvPr>
        </p:nvSpPr>
        <p:spPr>
          <a:xfrm>
            <a:off x="215516" y="811986"/>
            <a:ext cx="8712968" cy="5544368"/>
          </a:xfrm>
        </p:spPr>
        <p:txBody>
          <a:bodyPr>
            <a:noAutofit/>
          </a:bodyPr>
          <a:lstStyle/>
          <a:p>
            <a:pPr marL="0" indent="0" algn="just">
              <a:buNone/>
              <a:defRPr/>
            </a:pPr>
            <a:r>
              <a:rPr lang="en-US" sz="1300" dirty="0"/>
              <a:t>The activities of </a:t>
            </a:r>
            <a:r>
              <a:rPr lang="it-IT" sz="1300" dirty="0"/>
              <a:t>Imed </a:t>
            </a:r>
            <a:r>
              <a:rPr lang="en-US" sz="1300" dirty="0"/>
              <a:t>are based on the utmost correctness and consideration of the patient and in particular follow the principles of:</a:t>
            </a:r>
            <a:endParaRPr lang="it-IT" sz="1300" dirty="0"/>
          </a:p>
          <a:p>
            <a:pPr marL="0" indent="0" algn="just">
              <a:spcBef>
                <a:spcPts val="1200"/>
              </a:spcBef>
              <a:buNone/>
              <a:defRPr/>
            </a:pPr>
            <a:r>
              <a:rPr lang="it-IT" sz="1200" b="1" dirty="0"/>
              <a:t>Equity</a:t>
            </a:r>
            <a:endParaRPr lang="it-IT" sz="1200" dirty="0"/>
          </a:p>
          <a:p>
            <a:pPr marL="0" indent="0" algn="just">
              <a:buNone/>
              <a:defRPr/>
            </a:pPr>
            <a:r>
              <a:rPr lang="en-US" sz="1200" dirty="0"/>
              <a:t>The facility guarantees all users access to the health services offered without distinction of age, sex, race, language, nationality, religion, political opinions, physical and mental conditions or otherwise.</a:t>
            </a:r>
          </a:p>
          <a:p>
            <a:pPr marL="0" indent="0" algn="just">
              <a:spcBef>
                <a:spcPts val="1200"/>
              </a:spcBef>
              <a:buNone/>
              <a:defRPr/>
            </a:pPr>
            <a:r>
              <a:rPr lang="it-IT" sz="1200" b="1" dirty="0" err="1"/>
              <a:t>Impartiality</a:t>
            </a:r>
            <a:endParaRPr lang="it-IT" sz="1200" dirty="0"/>
          </a:p>
          <a:p>
            <a:pPr marL="0" lvl="0" indent="0" algn="just">
              <a:buNone/>
              <a:defRPr/>
            </a:pPr>
            <a:r>
              <a:rPr lang="en-US" sz="1200" dirty="0"/>
              <a:t>The Clinic inspires its action to criteria of impartiality, that is, of justice and objectivity. Each user is guaranteed a service that reflects his or her dignity.</a:t>
            </a:r>
          </a:p>
          <a:p>
            <a:pPr marL="0" lvl="0" indent="0" algn="just">
              <a:buNone/>
              <a:defRPr/>
            </a:pPr>
            <a:endParaRPr lang="it-IT" sz="1200" b="1" dirty="0"/>
          </a:p>
          <a:p>
            <a:pPr marL="0" lvl="0" indent="0" algn="just">
              <a:buNone/>
              <a:defRPr/>
            </a:pPr>
            <a:r>
              <a:rPr lang="it-IT" sz="1200" b="1" dirty="0" err="1"/>
              <a:t>Continuity</a:t>
            </a:r>
            <a:r>
              <a:rPr lang="it-IT" sz="1200" b="1" dirty="0"/>
              <a:t> of use</a:t>
            </a:r>
          </a:p>
          <a:p>
            <a:pPr marL="0" indent="0" algn="just">
              <a:buNone/>
            </a:pPr>
            <a:r>
              <a:rPr lang="en-US" sz="1200" dirty="0"/>
              <a:t>The Clinic is committed to providing all its patients with continuous, regular and uninterrupted services, taking the necessary measures to avoid inconvenience to users. In the event of a programmed or unscheduled absence of those responsible, a new person responsible for the continuity of the service is identified within the company, in order to minimize any inconvenience to patients.</a:t>
            </a:r>
          </a:p>
          <a:p>
            <a:pPr marL="0" indent="0" algn="just">
              <a:spcBef>
                <a:spcPts val="1200"/>
              </a:spcBef>
              <a:buNone/>
              <a:defRPr/>
            </a:pPr>
            <a:r>
              <a:rPr lang="it-IT" sz="1200" b="1" dirty="0" err="1"/>
              <a:t>Right</a:t>
            </a:r>
            <a:r>
              <a:rPr lang="it-IT" sz="1200" b="1" dirty="0"/>
              <a:t> of </a:t>
            </a:r>
            <a:r>
              <a:rPr lang="it-IT" sz="1200" b="1" dirty="0" err="1"/>
              <a:t>choice</a:t>
            </a:r>
            <a:endParaRPr lang="it-IT" sz="1200" dirty="0"/>
          </a:p>
          <a:p>
            <a:pPr marL="0" indent="0" algn="just">
              <a:buNone/>
              <a:defRPr/>
            </a:pPr>
            <a:r>
              <a:rPr lang="en-US" sz="1200" dirty="0"/>
              <a:t>The Clinic recognizes the user's right to choose the health facility that best meets his needs, as well as the operator with respect to the services offered by the outpatient clinic.</a:t>
            </a:r>
          </a:p>
          <a:p>
            <a:pPr marL="0" indent="0" algn="just">
              <a:spcBef>
                <a:spcPts val="1200"/>
              </a:spcBef>
              <a:buNone/>
              <a:defRPr/>
            </a:pPr>
            <a:r>
              <a:rPr lang="it-IT" sz="1200" b="1" dirty="0" err="1"/>
              <a:t>Participation</a:t>
            </a:r>
            <a:endParaRPr lang="it-IT" sz="1200" dirty="0"/>
          </a:p>
          <a:p>
            <a:pPr marL="0" indent="0" algn="just">
              <a:buNone/>
              <a:defRPr/>
            </a:pPr>
            <a:r>
              <a:rPr lang="en-US" sz="1200" dirty="0"/>
              <a:t>Users have the right to information, the right to lodge complaints and to have them answered, and the right to submit proposals for improving the services offered by the Outpatient Clinic.</a:t>
            </a:r>
          </a:p>
          <a:p>
            <a:pPr marL="0" indent="0" algn="just">
              <a:spcBef>
                <a:spcPts val="1200"/>
              </a:spcBef>
              <a:buNone/>
              <a:defRPr/>
            </a:pPr>
            <a:r>
              <a:rPr lang="it-IT" sz="1200" b="1" dirty="0" err="1"/>
              <a:t>Effectiveness</a:t>
            </a:r>
            <a:r>
              <a:rPr lang="it-IT" sz="1200" b="1" dirty="0"/>
              <a:t> and </a:t>
            </a:r>
            <a:r>
              <a:rPr lang="it-IT" sz="1200" b="1" dirty="0" err="1"/>
              <a:t>Efficiency</a:t>
            </a:r>
            <a:endParaRPr lang="it-IT" sz="1200" dirty="0"/>
          </a:p>
          <a:p>
            <a:pPr marL="0" indent="0" algn="just">
              <a:buNone/>
            </a:pPr>
            <a:r>
              <a:rPr lang="en-US" sz="1200" dirty="0"/>
              <a:t>The services and performances must be provided by taking all the necessary measures to satisfy the needs and demands of the users in an appropriate manner.  The effectiveness of the services is a consequence of the efficiency of the system, the level of specialization of the staff, the modernity of the equipment, the most advanced medical-scientific knowledge resulting from the continuous training.</a:t>
            </a:r>
            <a:endParaRPr lang="it-IT" sz="1200" dirty="0"/>
          </a:p>
        </p:txBody>
      </p:sp>
      <p:sp>
        <p:nvSpPr>
          <p:cNvPr id="8" name="Title 1"/>
          <p:cNvSpPr>
            <a:spLocks noGrp="1"/>
          </p:cNvSpPr>
          <p:nvPr>
            <p:ph type="title"/>
          </p:nvPr>
        </p:nvSpPr>
        <p:spPr>
          <a:xfrm>
            <a:off x="215516" y="0"/>
            <a:ext cx="8229600" cy="720079"/>
          </a:xfrm>
        </p:spPr>
        <p:txBody>
          <a:bodyPr/>
          <a:lstStyle/>
          <a:p>
            <a:r>
              <a:rPr lang="it-IT" dirty="0"/>
              <a:t>Core </a:t>
            </a:r>
            <a:r>
              <a:rPr lang="it-IT" dirty="0" err="1"/>
              <a:t>values</a:t>
            </a:r>
            <a:endParaRPr lang="it-IT" sz="3600" dirty="0"/>
          </a:p>
        </p:txBody>
      </p:sp>
      <p:sp>
        <p:nvSpPr>
          <p:cNvPr id="3" name="Segnaposto numero diapositiva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8FD69-2F0E-41E9-8B73-C478284E3C68}"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data 2">
            <a:extLst>
              <a:ext uri="{FF2B5EF4-FFF2-40B4-BE49-F238E27FC236}">
                <a16:creationId xmlns:a16="http://schemas.microsoft.com/office/drawing/2014/main" id="{2EB35F33-1C17-D5EB-248E-B09B4BEBA875}"/>
              </a:ext>
            </a:extLst>
          </p:cNvPr>
          <p:cNvSpPr>
            <a:spLocks noGrp="1"/>
          </p:cNvSpPr>
          <p:nvPr>
            <p:ph type="dt" sz="half" idx="10"/>
          </p:nvPr>
        </p:nvSpPr>
        <p:spPr>
          <a:xfrm>
            <a:off x="251520" y="6356354"/>
            <a:ext cx="2133600" cy="365125"/>
          </a:xfrm>
        </p:spPr>
        <p:txBody>
          <a:bodyPr/>
          <a:lstStyle/>
          <a:p>
            <a:r>
              <a:rPr lang="it-IT"/>
              <a:t>10/11/2025</a:t>
            </a:r>
            <a:endParaRPr lang="it-IT" dirty="0"/>
          </a:p>
        </p:txBody>
      </p:sp>
      <p:sp>
        <p:nvSpPr>
          <p:cNvPr id="7" name="Segnaposto piè di pagina 3">
            <a:extLst>
              <a:ext uri="{FF2B5EF4-FFF2-40B4-BE49-F238E27FC236}">
                <a16:creationId xmlns:a16="http://schemas.microsoft.com/office/drawing/2014/main" id="{D359D1DC-3B8B-15A4-3829-180F35CA1BEB}"/>
              </a:ext>
            </a:extLst>
          </p:cNvPr>
          <p:cNvSpPr>
            <a:spLocks noGrp="1"/>
          </p:cNvSpPr>
          <p:nvPr>
            <p:ph type="ftr" sz="quarter" idx="11"/>
          </p:nvPr>
        </p:nvSpPr>
        <p:spPr>
          <a:xfrm>
            <a:off x="3124200" y="6356354"/>
            <a:ext cx="2895600" cy="365125"/>
          </a:xfrm>
        </p:spPr>
        <p:txBody>
          <a:bodyPr/>
          <a:lstStyle/>
          <a:p>
            <a:r>
              <a:rPr lang="it-IT"/>
              <a:t>Rev.7</a:t>
            </a:r>
          </a:p>
        </p:txBody>
      </p:sp>
    </p:spTree>
    <p:extLst>
      <p:ext uri="{BB962C8B-B14F-4D97-AF65-F5344CB8AC3E}">
        <p14:creationId xmlns:p14="http://schemas.microsoft.com/office/powerpoint/2010/main" val="56601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3888" y="99145"/>
            <a:ext cx="7340327" cy="824786"/>
          </a:xfrm>
        </p:spPr>
        <p:txBody>
          <a:bodyPr>
            <a:normAutofit/>
          </a:bodyPr>
          <a:lstStyle/>
          <a:p>
            <a:r>
              <a:rPr lang="it-IT" sz="3600" dirty="0"/>
              <a:t>Information: Padova </a:t>
            </a:r>
            <a:r>
              <a:rPr lang="it-IT" sz="3600" dirty="0" err="1"/>
              <a:t>sites</a:t>
            </a:r>
            <a:r>
              <a:rPr lang="it-IT" sz="3600" dirty="0"/>
              <a:t> - Via Alfieri</a:t>
            </a:r>
          </a:p>
        </p:txBody>
      </p:sp>
      <p:sp>
        <p:nvSpPr>
          <p:cNvPr id="13315" name="Content Placeholder 10"/>
          <p:cNvSpPr txBox="1">
            <a:spLocks/>
          </p:cNvSpPr>
          <p:nvPr/>
        </p:nvSpPr>
        <p:spPr bwMode="auto">
          <a:xfrm>
            <a:off x="183888" y="991803"/>
            <a:ext cx="4487779" cy="23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GB" sz="1400" b="1" dirty="0">
                <a:solidFill>
                  <a:schemeClr val="accent6">
                    <a:lumMod val="75000"/>
                  </a:schemeClr>
                </a:solidFill>
              </a:rPr>
              <a:t>Contacts</a:t>
            </a:r>
          </a:p>
          <a:p>
            <a:pPr marL="285750" indent="-285750">
              <a:buFont typeface="Arial" panose="020B0604020202020204" pitchFamily="34" charset="0"/>
              <a:buChar char="•"/>
            </a:pPr>
            <a:r>
              <a:rPr lang="it-IT" sz="1300" dirty="0"/>
              <a:t>Via Alfieri, 13, 19, 21 – </a:t>
            </a:r>
            <a:r>
              <a:rPr lang="it-IT" sz="1300" dirty="0">
                <a:cs typeface="Arial" pitchFamily="34" charset="0"/>
              </a:rPr>
              <a:t>35125 Padova</a:t>
            </a:r>
          </a:p>
          <a:p>
            <a:pPr marL="285750" indent="-285750">
              <a:buFont typeface="Arial" panose="020B0604020202020204" pitchFamily="34" charset="0"/>
              <a:buChar char="•"/>
            </a:pPr>
            <a:r>
              <a:rPr lang="it-IT" sz="1300" dirty="0"/>
              <a:t>Phone: </a:t>
            </a:r>
            <a:r>
              <a:rPr lang="en-US" sz="1300" dirty="0"/>
              <a:t>049.687300 – 049.8806380</a:t>
            </a:r>
          </a:p>
          <a:p>
            <a:pPr marL="285750" indent="-285750">
              <a:buFont typeface="Arial" panose="020B0604020202020204" pitchFamily="34" charset="0"/>
              <a:buChar char="•"/>
            </a:pPr>
            <a:r>
              <a:rPr lang="it-IT" sz="1300" dirty="0"/>
              <a:t>Email: </a:t>
            </a:r>
            <a:r>
              <a:rPr lang="en-US" sz="1300" dirty="0">
                <a:hlinkClick r:id="rId3"/>
              </a:rPr>
              <a:t>imedguizza@alliancemedical.it</a:t>
            </a:r>
            <a:r>
              <a:rPr lang="en-US" sz="1300" dirty="0"/>
              <a:t> </a:t>
            </a:r>
          </a:p>
          <a:p>
            <a:pPr marL="285750" indent="-285750">
              <a:buFont typeface="Arial" panose="020B0604020202020204" pitchFamily="34" charset="0"/>
              <a:buChar char="•"/>
            </a:pPr>
            <a:r>
              <a:rPr lang="it-IT" sz="1300" dirty="0"/>
              <a:t>Web: </a:t>
            </a:r>
            <a:r>
              <a:rPr lang="it-IT" sz="1300" dirty="0">
                <a:hlinkClick r:id="rId4"/>
              </a:rPr>
              <a:t>https://www.alliancemedical.it/centri-diagnostici/poliambulatorio-guizza</a:t>
            </a:r>
            <a:r>
              <a:rPr lang="it-IT" sz="1300" dirty="0"/>
              <a:t> </a:t>
            </a:r>
          </a:p>
          <a:p>
            <a:endParaRPr lang="it-IT" sz="1400" dirty="0"/>
          </a:p>
          <a:p>
            <a:pPr eaLnBrk="0" hangingPunct="0"/>
            <a:r>
              <a:rPr lang="it-IT" sz="1400" b="1" dirty="0">
                <a:solidFill>
                  <a:schemeClr val="accent6">
                    <a:lumMod val="75000"/>
                  </a:schemeClr>
                </a:solidFill>
                <a:latin typeface="Calibri" pitchFamily="34" charset="0"/>
                <a:cs typeface="Arial" charset="0"/>
              </a:rPr>
              <a:t>Opening Time</a:t>
            </a:r>
          </a:p>
          <a:p>
            <a:pPr marL="285750" indent="-285750" eaLnBrk="0" hangingPunct="0">
              <a:buFont typeface="Arial" panose="020B0604020202020204" pitchFamily="34" charset="0"/>
              <a:buChar char="•"/>
            </a:pPr>
            <a:r>
              <a:rPr lang="en-US" sz="1400" dirty="0">
                <a:latin typeface="+mn-lt"/>
                <a:cs typeface="+mn-cs"/>
              </a:rPr>
              <a:t>Monday to Friday: continuous hours from 7:30 am to 8:00 pm</a:t>
            </a:r>
          </a:p>
          <a:p>
            <a:pPr marL="285750" indent="-285750" eaLnBrk="0" hangingPunct="0">
              <a:buFont typeface="Arial" panose="020B0604020202020204" pitchFamily="34" charset="0"/>
              <a:buChar char="•"/>
            </a:pPr>
            <a:r>
              <a:rPr lang="it-IT" sz="1400" dirty="0" err="1">
                <a:latin typeface="+mn-lt"/>
                <a:cs typeface="+mn-cs"/>
              </a:rPr>
              <a:t>Saturday</a:t>
            </a:r>
            <a:r>
              <a:rPr lang="it-IT" sz="1400" dirty="0">
                <a:latin typeface="+mn-lt"/>
                <a:cs typeface="+mn-cs"/>
              </a:rPr>
              <a:t> from 07:30 to 13:00 </a:t>
            </a:r>
            <a:r>
              <a:rPr lang="it-IT" sz="1400" dirty="0" err="1">
                <a:latin typeface="+mn-lt"/>
                <a:cs typeface="+mn-cs"/>
              </a:rPr>
              <a:t>am</a:t>
            </a:r>
            <a:endParaRPr lang="it-IT" sz="1400" dirty="0">
              <a:latin typeface="+mn-lt"/>
              <a:cs typeface="+mn-cs"/>
            </a:endParaRPr>
          </a:p>
        </p:txBody>
      </p:sp>
      <p:sp>
        <p:nvSpPr>
          <p:cNvPr id="4" name="Rettangolo 3"/>
          <p:cNvSpPr/>
          <p:nvPr/>
        </p:nvSpPr>
        <p:spPr>
          <a:xfrm>
            <a:off x="4965922" y="991803"/>
            <a:ext cx="3867730" cy="2339102"/>
          </a:xfrm>
          <a:prstGeom prst="rect">
            <a:avLst/>
          </a:prstGeom>
        </p:spPr>
        <p:txBody>
          <a:bodyPr wrap="square">
            <a:spAutoFit/>
          </a:bodyPr>
          <a:lstStyle/>
          <a:p>
            <a:pPr algn="just" fontAlgn="ctr"/>
            <a:r>
              <a:rPr lang="en-GB" sz="1400" b="1" dirty="0">
                <a:solidFill>
                  <a:schemeClr val="accent6">
                    <a:lumMod val="75000"/>
                  </a:schemeClr>
                </a:solidFill>
                <a:latin typeface="+mj-lt"/>
              </a:rPr>
              <a:t>How to reach us: </a:t>
            </a:r>
          </a:p>
          <a:p>
            <a:pPr algn="just" fontAlgn="ctr"/>
            <a:r>
              <a:rPr lang="en-US" sz="1400" b="1" dirty="0"/>
              <a:t>By car: </a:t>
            </a:r>
            <a:r>
              <a:rPr lang="en-US" sz="1400" dirty="0"/>
              <a:t>the center is easily accessible by car, both from the A4 motorway, Padova-Est exit, and from the A13, Padova-Sud.</a:t>
            </a:r>
            <a:endParaRPr lang="it-IT" sz="1400" dirty="0"/>
          </a:p>
          <a:p>
            <a:pPr algn="just">
              <a:spcBef>
                <a:spcPts val="600"/>
              </a:spcBef>
            </a:pPr>
            <a:endParaRPr lang="it-IT" sz="1400" b="1" dirty="0"/>
          </a:p>
          <a:p>
            <a:pPr algn="just">
              <a:spcBef>
                <a:spcPts val="600"/>
              </a:spcBef>
            </a:pPr>
            <a:r>
              <a:rPr lang="it-IT" sz="1400" b="1" dirty="0"/>
              <a:t>by TRAM:</a:t>
            </a:r>
            <a:endParaRPr lang="it-IT" sz="1400" dirty="0"/>
          </a:p>
          <a:p>
            <a:pPr marL="285750" indent="-285750" algn="just">
              <a:spcBef>
                <a:spcPts val="600"/>
              </a:spcBef>
              <a:buFont typeface="Arial" panose="020B0604020202020204" pitchFamily="34" charset="0"/>
              <a:buChar char="•"/>
            </a:pPr>
            <a:r>
              <a:rPr lang="en-US" sz="1400" dirty="0"/>
              <a:t>If you take the Metrobus, get off at the Cuoco stop.</a:t>
            </a:r>
          </a:p>
          <a:p>
            <a:pPr marL="285750" indent="-285750" algn="just">
              <a:spcBef>
                <a:spcPts val="600"/>
              </a:spcBef>
              <a:buFont typeface="Arial" panose="020B0604020202020204" pitchFamily="34" charset="0"/>
              <a:buChar char="•"/>
            </a:pPr>
            <a:r>
              <a:rPr lang="en-US" sz="1400" dirty="0"/>
              <a:t>By SITA bus, take the Padova-</a:t>
            </a:r>
            <a:r>
              <a:rPr lang="en-US" sz="1400" dirty="0" err="1"/>
              <a:t>Conselve</a:t>
            </a:r>
            <a:r>
              <a:rPr lang="en-US" sz="1400" dirty="0"/>
              <a:t> line.</a:t>
            </a:r>
            <a:endParaRPr lang="it-IT" sz="1400" dirty="0"/>
          </a:p>
        </p:txBody>
      </p:sp>
      <p:sp>
        <p:nvSpPr>
          <p:cNvPr id="5" name="Segnaposto data 4"/>
          <p:cNvSpPr>
            <a:spLocks noGrp="1"/>
          </p:cNvSpPr>
          <p:nvPr>
            <p:ph type="dt" sz="half" idx="10"/>
          </p:nvPr>
        </p:nvSpPr>
        <p:spPr>
          <a:xfrm>
            <a:off x="542984" y="6376243"/>
            <a:ext cx="2133600" cy="365125"/>
          </a:xfrm>
        </p:spPr>
        <p:txBody>
          <a:bodyPr/>
          <a:lstStyle/>
          <a:p>
            <a:r>
              <a:rPr lang="it-IT"/>
              <a:t>10/11/2025</a:t>
            </a:r>
          </a:p>
        </p:txBody>
      </p:sp>
      <p:sp>
        <p:nvSpPr>
          <p:cNvPr id="8" name="Segnaposto piè di pagina 7"/>
          <p:cNvSpPr>
            <a:spLocks noGrp="1"/>
          </p:cNvSpPr>
          <p:nvPr>
            <p:ph type="ftr" sz="quarter" idx="11"/>
          </p:nvPr>
        </p:nvSpPr>
        <p:spPr/>
        <p:txBody>
          <a:bodyPr/>
          <a:lstStyle/>
          <a:p>
            <a:r>
              <a:rPr lang="it-IT"/>
              <a:t>Rev.7</a:t>
            </a:r>
            <a:endParaRPr lang="it-IT">
              <a:cs typeface="Calibri"/>
            </a:endParaRPr>
          </a:p>
        </p:txBody>
      </p:sp>
      <p:sp>
        <p:nvSpPr>
          <p:cNvPr id="27" name="Rettangolo 26"/>
          <p:cNvSpPr/>
          <p:nvPr/>
        </p:nvSpPr>
        <p:spPr>
          <a:xfrm>
            <a:off x="1008812" y="5963609"/>
            <a:ext cx="216726" cy="261610"/>
          </a:xfrm>
          <a:prstGeom prst="rect">
            <a:avLst/>
          </a:prstGeom>
        </p:spPr>
        <p:txBody>
          <a:bodyPr wrap="none" anchor="t">
            <a:spAutoFit/>
          </a:bodyPr>
          <a:lstStyle/>
          <a:p>
            <a:r>
              <a:rPr lang="it-IT" sz="1100" b="1">
                <a:solidFill>
                  <a:schemeClr val="bg1">
                    <a:lumMod val="50000"/>
                  </a:schemeClr>
                </a:solidFill>
              </a:rPr>
              <a:t> </a:t>
            </a:r>
          </a:p>
        </p:txBody>
      </p:sp>
      <p:sp>
        <p:nvSpPr>
          <p:cNvPr id="11" name="CasellaDiTesto 10">
            <a:extLst>
              <a:ext uri="{FF2B5EF4-FFF2-40B4-BE49-F238E27FC236}">
                <a16:creationId xmlns:a16="http://schemas.microsoft.com/office/drawing/2014/main" id="{E30CA73B-FF00-95A3-8793-C952058912F9}"/>
              </a:ext>
            </a:extLst>
          </p:cNvPr>
          <p:cNvSpPr txBox="1"/>
          <p:nvPr/>
        </p:nvSpPr>
        <p:spPr>
          <a:xfrm>
            <a:off x="234094" y="3658149"/>
            <a:ext cx="4731828" cy="2246769"/>
          </a:xfrm>
          <a:prstGeom prst="rect">
            <a:avLst/>
          </a:prstGeom>
          <a:noFill/>
        </p:spPr>
        <p:txBody>
          <a:bodyPr wrap="square">
            <a:spAutoFit/>
          </a:bodyPr>
          <a:lstStyle/>
          <a:p>
            <a:r>
              <a:rPr lang="en-GB" sz="1400" b="1" dirty="0">
                <a:solidFill>
                  <a:schemeClr val="accent6">
                    <a:lumMod val="75000"/>
                  </a:schemeClr>
                </a:solidFill>
                <a:latin typeface="Calibri" pitchFamily="34" charset="0"/>
                <a:cs typeface="Arial" charset="0"/>
              </a:rPr>
              <a:t>Medical </a:t>
            </a:r>
            <a:r>
              <a:rPr lang="it-IT" sz="1400" b="1" dirty="0">
                <a:solidFill>
                  <a:schemeClr val="accent6">
                    <a:lumMod val="75000"/>
                  </a:schemeClr>
                </a:solidFill>
                <a:latin typeface="+mj-lt"/>
                <a:cs typeface="Arial"/>
              </a:rPr>
              <a:t>Director</a:t>
            </a:r>
          </a:p>
          <a:p>
            <a:r>
              <a:rPr lang="it-IT" sz="1400" dirty="0"/>
              <a:t>Dott. Maurizio Chiesa– </a:t>
            </a:r>
            <a:r>
              <a:rPr lang="en-US" sz="1400" dirty="0"/>
              <a:t>Specialist in Internal Medicine and Cardiology </a:t>
            </a:r>
          </a:p>
          <a:p>
            <a:endParaRPr lang="it-IT" sz="1400" dirty="0"/>
          </a:p>
          <a:p>
            <a:r>
              <a:rPr lang="it-IT" sz="1400" b="1" dirty="0" err="1">
                <a:solidFill>
                  <a:schemeClr val="accent6">
                    <a:lumMod val="75000"/>
                  </a:schemeClr>
                </a:solidFill>
                <a:latin typeface="+mj-lt"/>
                <a:cs typeface="Arial"/>
              </a:rPr>
              <a:t>Authorization</a:t>
            </a:r>
            <a:r>
              <a:rPr lang="it-IT" sz="1400" b="1" dirty="0">
                <a:solidFill>
                  <a:schemeClr val="accent6">
                    <a:lumMod val="75000"/>
                  </a:schemeClr>
                </a:solidFill>
                <a:latin typeface="+mj-lt"/>
                <a:cs typeface="Arial"/>
              </a:rPr>
              <a:t> </a:t>
            </a:r>
          </a:p>
          <a:p>
            <a:r>
              <a:rPr lang="en-US" sz="1400" dirty="0"/>
              <a:t>Auth. N. 41/2025 of 26th May 2025</a:t>
            </a:r>
          </a:p>
          <a:p>
            <a:r>
              <a:rPr lang="en-US" sz="1400" dirty="0"/>
              <a:t>Prot. 2025-0552400/U of 15th October 2025</a:t>
            </a:r>
          </a:p>
          <a:p>
            <a:endParaRPr lang="it-IT" sz="1400" dirty="0"/>
          </a:p>
          <a:p>
            <a:r>
              <a:rPr lang="it-IT" sz="1400" b="1" dirty="0" err="1">
                <a:solidFill>
                  <a:schemeClr val="accent6">
                    <a:lumMod val="75000"/>
                  </a:schemeClr>
                </a:solidFill>
                <a:latin typeface="+mj-lt"/>
                <a:cs typeface="Arial"/>
              </a:rPr>
              <a:t>Accreditation</a:t>
            </a:r>
            <a:r>
              <a:rPr lang="it-IT" sz="1400" b="1" dirty="0">
                <a:solidFill>
                  <a:schemeClr val="accent6">
                    <a:lumMod val="75000"/>
                  </a:schemeClr>
                </a:solidFill>
                <a:latin typeface="+mj-lt"/>
                <a:cs typeface="Arial"/>
              </a:rPr>
              <a:t> </a:t>
            </a:r>
          </a:p>
          <a:p>
            <a:r>
              <a:rPr lang="it-IT" sz="1400" dirty="0"/>
              <a:t>DGR n. </a:t>
            </a:r>
            <a:r>
              <a:rPr lang="es-ES" sz="1400" dirty="0"/>
              <a:t>548 of 9th May 2023</a:t>
            </a:r>
            <a:endParaRPr lang="it-IT" sz="1400" dirty="0"/>
          </a:p>
        </p:txBody>
      </p:sp>
      <p:sp>
        <p:nvSpPr>
          <p:cNvPr id="2" name="Segnaposto numero diapositiva 1">
            <a:extLst>
              <a:ext uri="{FF2B5EF4-FFF2-40B4-BE49-F238E27FC236}">
                <a16:creationId xmlns:a16="http://schemas.microsoft.com/office/drawing/2014/main" id="{7A4D330D-2514-722E-EBE1-F936187BF247}"/>
              </a:ext>
            </a:extLst>
          </p:cNvPr>
          <p:cNvSpPr>
            <a:spLocks noGrp="1"/>
          </p:cNvSpPr>
          <p:nvPr>
            <p:ph type="sldNum" sz="quarter" idx="12"/>
          </p:nvPr>
        </p:nvSpPr>
        <p:spPr/>
        <p:txBody>
          <a:bodyPr/>
          <a:lstStyle/>
          <a:p>
            <a:fld id="{6188FD69-2F0E-41E9-8B73-C478284E3C68}" type="slidenum">
              <a:rPr lang="it-IT" smtClean="0"/>
              <a:t>7</a:t>
            </a:fld>
            <a:endParaRPr lang="it-IT"/>
          </a:p>
        </p:txBody>
      </p:sp>
    </p:spTree>
    <p:extLst>
      <p:ext uri="{BB962C8B-B14F-4D97-AF65-F5344CB8AC3E}">
        <p14:creationId xmlns:p14="http://schemas.microsoft.com/office/powerpoint/2010/main" val="388309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191E3F-CA36-F65D-F386-955A8CE6D5C2}"/>
              </a:ext>
            </a:extLst>
          </p:cNvPr>
          <p:cNvSpPr>
            <a:spLocks noGrp="1"/>
          </p:cNvSpPr>
          <p:nvPr>
            <p:ph sz="half" idx="1"/>
          </p:nvPr>
        </p:nvSpPr>
        <p:spPr>
          <a:xfrm>
            <a:off x="203926" y="978341"/>
            <a:ext cx="3343945" cy="508948"/>
          </a:xfrm>
        </p:spPr>
        <p:txBody>
          <a:bodyPr>
            <a:normAutofit/>
          </a:bodyPr>
          <a:lstStyle/>
          <a:p>
            <a:pPr algn="just">
              <a:lnSpc>
                <a:spcPct val="150000"/>
              </a:lnSpc>
              <a:spcAft>
                <a:spcPts val="600"/>
              </a:spcAft>
              <a:buFont typeface="Symbol" panose="05050102010706020507" pitchFamily="18" charset="2"/>
              <a:buChar char=""/>
            </a:pPr>
            <a:r>
              <a:rPr lang="it-IT" sz="1200" b="1" dirty="0" err="1">
                <a:solidFill>
                  <a:srgbClr val="D96709"/>
                </a:solidFill>
              </a:rPr>
              <a:t>Polyclinic</a:t>
            </a:r>
            <a:r>
              <a:rPr lang="it-IT" sz="1200" b="1" dirty="0">
                <a:solidFill>
                  <a:srgbClr val="D96709"/>
                </a:solidFill>
              </a:rPr>
              <a:t> or Health Facility </a:t>
            </a:r>
            <a:r>
              <a:rPr lang="it-IT" sz="1300" b="1" dirty="0">
                <a:solidFill>
                  <a:srgbClr val="D96709"/>
                </a:solidFill>
              </a:rPr>
              <a:t>(class B.5.0): </a:t>
            </a:r>
          </a:p>
          <a:p>
            <a:pPr algn="just">
              <a:lnSpc>
                <a:spcPct val="150000"/>
              </a:lnSpc>
              <a:spcAft>
                <a:spcPts val="600"/>
              </a:spcAft>
              <a:buFont typeface="Symbol" panose="05050102010706020507" pitchFamily="18" charset="2"/>
              <a:buChar char=""/>
            </a:pPr>
            <a:endParaRPr lang="it-IT" sz="1400" dirty="0"/>
          </a:p>
        </p:txBody>
      </p:sp>
      <p:sp>
        <p:nvSpPr>
          <p:cNvPr id="5" name="Segnaposto data 4">
            <a:extLst>
              <a:ext uri="{FF2B5EF4-FFF2-40B4-BE49-F238E27FC236}">
                <a16:creationId xmlns:a16="http://schemas.microsoft.com/office/drawing/2014/main" id="{7E1CD385-CCFD-934E-371C-0EC43422B319}"/>
              </a:ext>
            </a:extLst>
          </p:cNvPr>
          <p:cNvSpPr>
            <a:spLocks noGrp="1"/>
          </p:cNvSpPr>
          <p:nvPr>
            <p:ph type="dt" sz="half" idx="10"/>
          </p:nvPr>
        </p:nvSpPr>
        <p:spPr/>
        <p:txBody>
          <a:bodyPr/>
          <a:lstStyle/>
          <a:p>
            <a:r>
              <a:rPr lang="it-IT"/>
              <a:t>10/11/2025</a:t>
            </a:r>
          </a:p>
        </p:txBody>
      </p:sp>
      <p:sp>
        <p:nvSpPr>
          <p:cNvPr id="6" name="Segnaposto piè di pagina 5">
            <a:extLst>
              <a:ext uri="{FF2B5EF4-FFF2-40B4-BE49-F238E27FC236}">
                <a16:creationId xmlns:a16="http://schemas.microsoft.com/office/drawing/2014/main" id="{4C7A35FF-4EFB-FEDB-5C79-C46D84DD4A03}"/>
              </a:ext>
            </a:extLst>
          </p:cNvPr>
          <p:cNvSpPr>
            <a:spLocks noGrp="1"/>
          </p:cNvSpPr>
          <p:nvPr>
            <p:ph type="ftr" sz="quarter" idx="11"/>
          </p:nvPr>
        </p:nvSpPr>
        <p:spPr/>
        <p:txBody>
          <a:bodyPr/>
          <a:lstStyle/>
          <a:p>
            <a:r>
              <a:rPr lang="it-IT"/>
              <a:t>Rev.7</a:t>
            </a:r>
          </a:p>
        </p:txBody>
      </p:sp>
      <p:sp>
        <p:nvSpPr>
          <p:cNvPr id="4" name="CasellaDiTesto 3">
            <a:extLst>
              <a:ext uri="{FF2B5EF4-FFF2-40B4-BE49-F238E27FC236}">
                <a16:creationId xmlns:a16="http://schemas.microsoft.com/office/drawing/2014/main" id="{BB85612D-0431-CC60-D59F-FB5CD0B5AD66}"/>
              </a:ext>
            </a:extLst>
          </p:cNvPr>
          <p:cNvSpPr txBox="1"/>
          <p:nvPr/>
        </p:nvSpPr>
        <p:spPr>
          <a:xfrm>
            <a:off x="202547" y="639787"/>
            <a:ext cx="4572000" cy="338554"/>
          </a:xfrm>
          <a:prstGeom prst="rect">
            <a:avLst/>
          </a:prstGeom>
          <a:noFill/>
        </p:spPr>
        <p:txBody>
          <a:bodyPr wrap="square">
            <a:spAutoFit/>
          </a:bodyPr>
          <a:lstStyle/>
          <a:p>
            <a:r>
              <a:rPr lang="it-IT" sz="1600" b="1" dirty="0" err="1"/>
              <a:t>Authorised</a:t>
            </a:r>
            <a:r>
              <a:rPr lang="it-IT" sz="1600" b="1" dirty="0"/>
              <a:t> Activities</a:t>
            </a:r>
          </a:p>
        </p:txBody>
      </p:sp>
      <p:sp>
        <p:nvSpPr>
          <p:cNvPr id="9" name="Segnaposto numero diapositiva 8">
            <a:extLst>
              <a:ext uri="{FF2B5EF4-FFF2-40B4-BE49-F238E27FC236}">
                <a16:creationId xmlns:a16="http://schemas.microsoft.com/office/drawing/2014/main" id="{F08399EE-6FCE-5AEE-6DD2-2080DC92D699}"/>
              </a:ext>
            </a:extLst>
          </p:cNvPr>
          <p:cNvSpPr>
            <a:spLocks noGrp="1"/>
          </p:cNvSpPr>
          <p:nvPr>
            <p:ph type="sldNum" sz="quarter" idx="12"/>
          </p:nvPr>
        </p:nvSpPr>
        <p:spPr/>
        <p:txBody>
          <a:bodyPr/>
          <a:lstStyle/>
          <a:p>
            <a:fld id="{6188FD69-2F0E-41E9-8B73-C478284E3C68}" type="slidenum">
              <a:rPr lang="it-IT" smtClean="0"/>
              <a:t>8</a:t>
            </a:fld>
            <a:endParaRPr lang="it-IT"/>
          </a:p>
        </p:txBody>
      </p:sp>
      <p:graphicFrame>
        <p:nvGraphicFramePr>
          <p:cNvPr id="10" name="Tabella 9">
            <a:extLst>
              <a:ext uri="{FF2B5EF4-FFF2-40B4-BE49-F238E27FC236}">
                <a16:creationId xmlns:a16="http://schemas.microsoft.com/office/drawing/2014/main" id="{1DFAE54B-F536-EB2C-E6C2-18208FEFEB1A}"/>
              </a:ext>
            </a:extLst>
          </p:cNvPr>
          <p:cNvGraphicFramePr>
            <a:graphicFrameLocks noGrp="1"/>
          </p:cNvGraphicFramePr>
          <p:nvPr>
            <p:extLst>
              <p:ext uri="{D42A27DB-BD31-4B8C-83A1-F6EECF244321}">
                <p14:modId xmlns:p14="http://schemas.microsoft.com/office/powerpoint/2010/main" val="651892389"/>
              </p:ext>
            </p:extLst>
          </p:nvPr>
        </p:nvGraphicFramePr>
        <p:xfrm>
          <a:off x="2184084" y="1413549"/>
          <a:ext cx="4918329" cy="3565810"/>
        </p:xfrm>
        <a:graphic>
          <a:graphicData uri="http://schemas.openxmlformats.org/drawingml/2006/table">
            <a:tbl>
              <a:tblPr firstRow="1" bandRow="1">
                <a:tableStyleId>{2D5ABB26-0587-4C30-8999-92F81FD0307C}</a:tableStyleId>
              </a:tblPr>
              <a:tblGrid>
                <a:gridCol w="1639443">
                  <a:extLst>
                    <a:ext uri="{9D8B030D-6E8A-4147-A177-3AD203B41FA5}">
                      <a16:colId xmlns:a16="http://schemas.microsoft.com/office/drawing/2014/main" val="3652067348"/>
                    </a:ext>
                  </a:extLst>
                </a:gridCol>
                <a:gridCol w="1639443">
                  <a:extLst>
                    <a:ext uri="{9D8B030D-6E8A-4147-A177-3AD203B41FA5}">
                      <a16:colId xmlns:a16="http://schemas.microsoft.com/office/drawing/2014/main" val="3210964007"/>
                    </a:ext>
                  </a:extLst>
                </a:gridCol>
                <a:gridCol w="1639443">
                  <a:extLst>
                    <a:ext uri="{9D8B030D-6E8A-4147-A177-3AD203B41FA5}">
                      <a16:colId xmlns:a16="http://schemas.microsoft.com/office/drawing/2014/main" val="3177149214"/>
                    </a:ext>
                  </a:extLst>
                </a:gridCol>
              </a:tblGrid>
              <a:tr h="259851">
                <a:tc>
                  <a:txBody>
                    <a:bodyPr/>
                    <a:lstStyle/>
                    <a:p>
                      <a:r>
                        <a:rPr lang="it-IT" sz="1200" b="1" dirty="0"/>
                        <a:t>Medical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a:t>Surgery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a:t>Services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373041"/>
                  </a:ext>
                </a:extLst>
              </a:tr>
              <a:tr h="259851">
                <a:tc>
                  <a:txBody>
                    <a:bodyPr/>
                    <a:lstStyle/>
                    <a:p>
                      <a:r>
                        <a:rPr lang="it-IT" sz="1100" dirty="0" err="1"/>
                        <a:t>Angiology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a:t>General surgery,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Radiology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788400"/>
                  </a:ext>
                </a:extLst>
              </a:tr>
              <a:tr h="259851">
                <a:tc>
                  <a:txBody>
                    <a:bodyPr/>
                    <a:lstStyle/>
                    <a:p>
                      <a:r>
                        <a:rPr lang="it-IT" sz="1100" dirty="0" err="1"/>
                        <a:t>Cardiology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Vascular</a:t>
                      </a:r>
                      <a:r>
                        <a:rPr lang="it-IT" sz="1100" dirty="0"/>
                        <a:t>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Anesthesia</a:t>
                      </a:r>
                      <a:r>
                        <a:rPr lang="it-IT" sz="1100" dirty="0"/>
                        <a:t> and </a:t>
                      </a:r>
                      <a:r>
                        <a:rPr lang="it-IT" sz="1100" dirty="0" err="1"/>
                        <a:t>resuscitation</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608064"/>
                  </a:ext>
                </a:extLst>
              </a:tr>
              <a:tr h="330966">
                <a:tc>
                  <a:txBody>
                    <a:bodyPr/>
                    <a:lstStyle/>
                    <a:p>
                      <a:r>
                        <a:rPr lang="it-IT" sz="1100" dirty="0" err="1"/>
                        <a:t>Dermatology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Gynecology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465699"/>
                  </a:ext>
                </a:extLst>
              </a:tr>
              <a:tr h="330966">
                <a:tc>
                  <a:txBody>
                    <a:bodyPr/>
                    <a:lstStyle/>
                    <a:p>
                      <a:r>
                        <a:rPr lang="it-IT" sz="1100" dirty="0" err="1"/>
                        <a:t>Diabetology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Otorhinolaryngology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042779"/>
                  </a:ext>
                </a:extLst>
              </a:tr>
              <a:tr h="330966">
                <a:tc>
                  <a:txBody>
                    <a:bodyPr/>
                    <a:lstStyle/>
                    <a:p>
                      <a:r>
                        <a:rPr lang="it-IT" sz="1100" dirty="0" err="1"/>
                        <a:t>Endocrinology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Ophthalmology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013972"/>
                  </a:ext>
                </a:extLst>
              </a:tr>
              <a:tr h="330966">
                <a:tc>
                  <a:txBody>
                    <a:bodyPr/>
                    <a:lstStyle/>
                    <a:p>
                      <a:r>
                        <a:rPr lang="it-IT" sz="1100" dirty="0" err="1"/>
                        <a:t>Internal</a:t>
                      </a:r>
                      <a:r>
                        <a:rPr lang="it-IT" sz="1100" dirty="0"/>
                        <a:t> medicine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Orthopedics</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29862"/>
                  </a:ext>
                </a:extLst>
              </a:tr>
              <a:tr h="410359">
                <a:tc>
                  <a:txBody>
                    <a:bodyPr/>
                    <a:lstStyle/>
                    <a:p>
                      <a:r>
                        <a:rPr lang="it-IT" sz="1100" dirty="0" err="1"/>
                        <a:t>Neurology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dirty="0" err="1"/>
                        <a:t>Urology</a:t>
                      </a:r>
                      <a:endParaRPr lang="it-IT"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559780"/>
                  </a:ext>
                </a:extLst>
              </a:tr>
              <a:tr h="330966">
                <a:tc>
                  <a:txBody>
                    <a:bodyPr/>
                    <a:lstStyle/>
                    <a:p>
                      <a:r>
                        <a:rPr lang="it-IT" sz="1100" dirty="0" err="1"/>
                        <a:t>Nutritional</a:t>
                      </a:r>
                      <a:r>
                        <a:rPr lang="it-IT" sz="1100" dirty="0"/>
                        <a:t> sciences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7163620"/>
                  </a:ext>
                </a:extLst>
              </a:tr>
              <a:tr h="330966">
                <a:tc>
                  <a:txBody>
                    <a:bodyPr/>
                    <a:lstStyle/>
                    <a:p>
                      <a:r>
                        <a:rPr lang="it-IT" sz="1100" dirty="0"/>
                        <a:t>Sports Medicine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509113"/>
                  </a:ext>
                </a:extLst>
              </a:tr>
            </a:tbl>
          </a:graphicData>
        </a:graphic>
      </p:graphicFrame>
      <p:sp>
        <p:nvSpPr>
          <p:cNvPr id="13" name="Segnaposto contenuto 2">
            <a:extLst>
              <a:ext uri="{FF2B5EF4-FFF2-40B4-BE49-F238E27FC236}">
                <a16:creationId xmlns:a16="http://schemas.microsoft.com/office/drawing/2014/main" id="{65EDC8C4-098A-118F-7802-1D9A80C0AA09}"/>
              </a:ext>
            </a:extLst>
          </p:cNvPr>
          <p:cNvSpPr txBox="1">
            <a:spLocks/>
          </p:cNvSpPr>
          <p:nvPr/>
        </p:nvSpPr>
        <p:spPr>
          <a:xfrm>
            <a:off x="2124991" y="4877730"/>
            <a:ext cx="4977422" cy="43522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it-IT" sz="2300" dirty="0"/>
              <a:t>Non-</a:t>
            </a:r>
            <a:r>
              <a:rPr lang="it-IT" sz="2300" dirty="0" err="1"/>
              <a:t>medical</a:t>
            </a:r>
            <a:r>
              <a:rPr lang="it-IT" sz="2300" dirty="0"/>
              <a:t> </a:t>
            </a:r>
            <a:r>
              <a:rPr lang="it-IT" sz="2300" dirty="0" err="1"/>
              <a:t>healthcare</a:t>
            </a:r>
            <a:r>
              <a:rPr lang="it-IT" sz="2300" dirty="0"/>
              <a:t> activities : </a:t>
            </a:r>
            <a:r>
              <a:rPr lang="it-IT" sz="2300" dirty="0" err="1"/>
              <a:t>psychology</a:t>
            </a:r>
            <a:endParaRPr lang="it-IT" sz="2300" dirty="0"/>
          </a:p>
          <a:p>
            <a:pPr algn="just">
              <a:lnSpc>
                <a:spcPct val="150000"/>
              </a:lnSpc>
              <a:spcAft>
                <a:spcPts val="600"/>
              </a:spcAft>
              <a:buFont typeface="Symbol" panose="05050102010706020507" pitchFamily="18" charset="2"/>
              <a:buChar char=""/>
            </a:pPr>
            <a:endParaRPr lang="it-IT" sz="1400" dirty="0"/>
          </a:p>
        </p:txBody>
      </p:sp>
      <p:sp>
        <p:nvSpPr>
          <p:cNvPr id="14" name="Segnaposto contenuto 2">
            <a:extLst>
              <a:ext uri="{FF2B5EF4-FFF2-40B4-BE49-F238E27FC236}">
                <a16:creationId xmlns:a16="http://schemas.microsoft.com/office/drawing/2014/main" id="{9FD6CC87-FD00-7507-6B62-AEC88930BB64}"/>
              </a:ext>
            </a:extLst>
          </p:cNvPr>
          <p:cNvSpPr txBox="1">
            <a:spLocks/>
          </p:cNvSpPr>
          <p:nvPr/>
        </p:nvSpPr>
        <p:spPr>
          <a:xfrm>
            <a:off x="411764" y="5444451"/>
            <a:ext cx="6690649" cy="19097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a:lnSpc>
                <a:spcPct val="150000"/>
              </a:lnSpc>
              <a:spcAft>
                <a:spcPts val="600"/>
              </a:spcAft>
              <a:buFont typeface="Symbol" panose="05050102010706020507" pitchFamily="18" charset="2"/>
              <a:buChar char=""/>
            </a:pPr>
            <a:r>
              <a:rPr lang="en-US" sz="1400" b="1" dirty="0">
                <a:solidFill>
                  <a:srgbClr val="D96709"/>
                </a:solidFill>
              </a:rPr>
              <a:t>Imaging Diagnostics Clinic (class B.26)</a:t>
            </a:r>
          </a:p>
          <a:p>
            <a:pPr algn="just">
              <a:lnSpc>
                <a:spcPct val="150000"/>
              </a:lnSpc>
              <a:spcAft>
                <a:spcPts val="600"/>
              </a:spcAft>
              <a:buFont typeface="Symbol" panose="05050102010706020507" pitchFamily="18" charset="2"/>
              <a:buChar char=""/>
            </a:pPr>
            <a:r>
              <a:rPr lang="en-US" sz="1400" b="1" dirty="0">
                <a:solidFill>
                  <a:srgbClr val="D96709"/>
                </a:solidFill>
              </a:rPr>
              <a:t>Sports Medicine Clinic - 1st Level (B.5.9)</a:t>
            </a:r>
            <a:endParaRPr lang="it-IT" sz="1400" b="1" dirty="0">
              <a:solidFill>
                <a:srgbClr val="D96709"/>
              </a:solidFill>
            </a:endParaRPr>
          </a:p>
          <a:p>
            <a:pPr algn="just">
              <a:lnSpc>
                <a:spcPct val="150000"/>
              </a:lnSpc>
              <a:spcAft>
                <a:spcPts val="600"/>
              </a:spcAft>
              <a:buFont typeface="Symbol" panose="05050102010706020507" pitchFamily="18" charset="2"/>
              <a:buChar char=""/>
            </a:pPr>
            <a:endParaRPr lang="it-IT" sz="1300" b="1" dirty="0">
              <a:solidFill>
                <a:srgbClr val="D96709"/>
              </a:solidFill>
            </a:endParaRPr>
          </a:p>
          <a:p>
            <a:pPr algn="just">
              <a:lnSpc>
                <a:spcPct val="150000"/>
              </a:lnSpc>
              <a:spcAft>
                <a:spcPts val="600"/>
              </a:spcAft>
              <a:buFont typeface="Symbol" panose="05050102010706020507" pitchFamily="18" charset="2"/>
              <a:buChar char=""/>
            </a:pPr>
            <a:endParaRPr lang="it-IT" sz="1400" dirty="0"/>
          </a:p>
        </p:txBody>
      </p:sp>
      <p:sp>
        <p:nvSpPr>
          <p:cNvPr id="7" name="Title 1">
            <a:extLst>
              <a:ext uri="{FF2B5EF4-FFF2-40B4-BE49-F238E27FC236}">
                <a16:creationId xmlns:a16="http://schemas.microsoft.com/office/drawing/2014/main" id="{4E5AB256-604D-A3BE-71A9-FCF85A9235ED}"/>
              </a:ext>
            </a:extLst>
          </p:cNvPr>
          <p:cNvSpPr>
            <a:spLocks noGrp="1"/>
          </p:cNvSpPr>
          <p:nvPr>
            <p:ph type="title"/>
          </p:nvPr>
        </p:nvSpPr>
        <p:spPr>
          <a:xfrm>
            <a:off x="0" y="-46071"/>
            <a:ext cx="8229600" cy="792088"/>
          </a:xfrm>
        </p:spPr>
        <p:txBody>
          <a:bodyPr/>
          <a:lstStyle/>
          <a:p>
            <a:r>
              <a:rPr lang="it-IT" sz="3600" dirty="0"/>
              <a:t>Healthcare Services</a:t>
            </a:r>
          </a:p>
        </p:txBody>
      </p:sp>
    </p:spTree>
    <p:extLst>
      <p:ext uri="{BB962C8B-B14F-4D97-AF65-F5344CB8AC3E}">
        <p14:creationId xmlns:p14="http://schemas.microsoft.com/office/powerpoint/2010/main" val="209803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795AF-6570-2A3D-2149-4BACD1B69D61}"/>
            </a:ext>
          </a:extLst>
        </p:cNvPr>
        <p:cNvGrpSpPr/>
        <p:nvPr/>
      </p:nvGrpSpPr>
      <p:grpSpPr>
        <a:xfrm>
          <a:off x="0" y="0"/>
          <a:ext cx="0" cy="0"/>
          <a:chOff x="0" y="0"/>
          <a:chExt cx="0" cy="0"/>
        </a:xfrm>
      </p:grpSpPr>
      <p:sp>
        <p:nvSpPr>
          <p:cNvPr id="5" name="Segnaposto data 4">
            <a:extLst>
              <a:ext uri="{FF2B5EF4-FFF2-40B4-BE49-F238E27FC236}">
                <a16:creationId xmlns:a16="http://schemas.microsoft.com/office/drawing/2014/main" id="{192B5206-06F8-6F0B-D44C-2FDF37D4C584}"/>
              </a:ext>
            </a:extLst>
          </p:cNvPr>
          <p:cNvSpPr>
            <a:spLocks noGrp="1"/>
          </p:cNvSpPr>
          <p:nvPr>
            <p:ph type="dt" sz="half" idx="10"/>
          </p:nvPr>
        </p:nvSpPr>
        <p:spPr/>
        <p:txBody>
          <a:bodyPr/>
          <a:lstStyle/>
          <a:p>
            <a:r>
              <a:rPr lang="it-IT"/>
              <a:t>10/11/2025</a:t>
            </a:r>
          </a:p>
        </p:txBody>
      </p:sp>
      <p:sp>
        <p:nvSpPr>
          <p:cNvPr id="6" name="Segnaposto piè di pagina 5">
            <a:extLst>
              <a:ext uri="{FF2B5EF4-FFF2-40B4-BE49-F238E27FC236}">
                <a16:creationId xmlns:a16="http://schemas.microsoft.com/office/drawing/2014/main" id="{B20DD7B3-10A8-68BE-AF7C-0BA050A470B6}"/>
              </a:ext>
            </a:extLst>
          </p:cNvPr>
          <p:cNvSpPr>
            <a:spLocks noGrp="1"/>
          </p:cNvSpPr>
          <p:nvPr>
            <p:ph type="ftr" sz="quarter" idx="11"/>
          </p:nvPr>
        </p:nvSpPr>
        <p:spPr/>
        <p:txBody>
          <a:bodyPr/>
          <a:lstStyle/>
          <a:p>
            <a:r>
              <a:rPr lang="it-IT"/>
              <a:t>Rev.7</a:t>
            </a:r>
          </a:p>
        </p:txBody>
      </p:sp>
      <p:sp>
        <p:nvSpPr>
          <p:cNvPr id="7" name="CasellaDiTesto 6">
            <a:extLst>
              <a:ext uri="{FF2B5EF4-FFF2-40B4-BE49-F238E27FC236}">
                <a16:creationId xmlns:a16="http://schemas.microsoft.com/office/drawing/2014/main" id="{A2258795-F623-AC49-25C3-356471304D8A}"/>
              </a:ext>
            </a:extLst>
          </p:cNvPr>
          <p:cNvSpPr txBox="1"/>
          <p:nvPr/>
        </p:nvSpPr>
        <p:spPr>
          <a:xfrm>
            <a:off x="219740" y="874730"/>
            <a:ext cx="4572000" cy="338554"/>
          </a:xfrm>
          <a:prstGeom prst="rect">
            <a:avLst/>
          </a:prstGeom>
          <a:noFill/>
        </p:spPr>
        <p:txBody>
          <a:bodyPr wrap="square">
            <a:spAutoFit/>
          </a:bodyPr>
          <a:lstStyle/>
          <a:p>
            <a:r>
              <a:rPr lang="it-IT" sz="1600" b="1" dirty="0" err="1"/>
              <a:t>Accredited</a:t>
            </a:r>
            <a:r>
              <a:rPr lang="it-IT" sz="1600" b="1" dirty="0"/>
              <a:t> Activities </a:t>
            </a:r>
          </a:p>
        </p:txBody>
      </p:sp>
      <p:sp>
        <p:nvSpPr>
          <p:cNvPr id="8" name="Segnaposto contenuto 2">
            <a:extLst>
              <a:ext uri="{FF2B5EF4-FFF2-40B4-BE49-F238E27FC236}">
                <a16:creationId xmlns:a16="http://schemas.microsoft.com/office/drawing/2014/main" id="{CC285018-64E7-0E34-53F1-6ED687C4F97B}"/>
              </a:ext>
            </a:extLst>
          </p:cNvPr>
          <p:cNvSpPr txBox="1">
            <a:spLocks/>
          </p:cNvSpPr>
          <p:nvPr/>
        </p:nvSpPr>
        <p:spPr>
          <a:xfrm>
            <a:off x="221285" y="1375159"/>
            <a:ext cx="8465515" cy="1230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50000"/>
              </a:lnSpc>
              <a:spcAft>
                <a:spcPts val="600"/>
              </a:spcAft>
              <a:buFont typeface="Symbol" panose="05050102010706020507" pitchFamily="18" charset="2"/>
              <a:buChar char=""/>
            </a:pPr>
            <a:r>
              <a:rPr lang="en-US" sz="1200" b="1" dirty="0">
                <a:solidFill>
                  <a:srgbClr val="D96709"/>
                </a:solidFill>
              </a:rPr>
              <a:t>Imaging Diagnostics (69): Diagnostic Radiology</a:t>
            </a:r>
            <a:endParaRPr lang="it-IT" sz="1200" b="1" dirty="0">
              <a:solidFill>
                <a:srgbClr val="D96709"/>
              </a:solidFill>
            </a:endParaRPr>
          </a:p>
          <a:p>
            <a:pPr>
              <a:lnSpc>
                <a:spcPct val="150000"/>
              </a:lnSpc>
              <a:spcAft>
                <a:spcPts val="600"/>
              </a:spcAft>
              <a:buFont typeface="Symbol" panose="05050102010706020507" pitchFamily="18" charset="2"/>
              <a:buChar char=""/>
            </a:pPr>
            <a:r>
              <a:rPr lang="en-US" sz="1200" b="1" dirty="0">
                <a:solidFill>
                  <a:srgbClr val="D96709"/>
                </a:solidFill>
              </a:rPr>
              <a:t>Ophthalmology (34)</a:t>
            </a:r>
          </a:p>
          <a:p>
            <a:pPr>
              <a:lnSpc>
                <a:spcPct val="150000"/>
              </a:lnSpc>
              <a:spcAft>
                <a:spcPts val="600"/>
              </a:spcAft>
              <a:buFont typeface="Symbol" panose="05050102010706020507" pitchFamily="18" charset="2"/>
              <a:buChar char=""/>
            </a:pPr>
            <a:r>
              <a:rPr lang="it-IT" sz="1200" b="1" dirty="0">
                <a:solidFill>
                  <a:srgbClr val="D96709"/>
                </a:solidFill>
              </a:rPr>
              <a:t> </a:t>
            </a:r>
            <a:r>
              <a:rPr lang="it-IT" sz="1200" b="1" dirty="0" err="1">
                <a:solidFill>
                  <a:srgbClr val="D96709"/>
                </a:solidFill>
              </a:rPr>
              <a:t>Cardiology</a:t>
            </a:r>
            <a:r>
              <a:rPr lang="it-IT" sz="1200" b="1" dirty="0">
                <a:solidFill>
                  <a:srgbClr val="D96709"/>
                </a:solidFill>
              </a:rPr>
              <a:t> (08)</a:t>
            </a:r>
          </a:p>
          <a:p>
            <a:pPr>
              <a:lnSpc>
                <a:spcPct val="150000"/>
              </a:lnSpc>
              <a:spcAft>
                <a:spcPts val="600"/>
              </a:spcAft>
              <a:buFont typeface="Symbol" panose="05050102010706020507" pitchFamily="18" charset="2"/>
              <a:buChar char=""/>
            </a:pPr>
            <a:endParaRPr lang="it-IT" sz="1200" b="1" dirty="0">
              <a:solidFill>
                <a:srgbClr val="D96709"/>
              </a:solidFill>
            </a:endParaRPr>
          </a:p>
          <a:p>
            <a:pPr>
              <a:lnSpc>
                <a:spcPct val="150000"/>
              </a:lnSpc>
              <a:spcAft>
                <a:spcPts val="600"/>
              </a:spcAft>
              <a:buFont typeface="Symbol" panose="05050102010706020507" pitchFamily="18" charset="2"/>
              <a:buChar char=""/>
            </a:pPr>
            <a:endParaRPr lang="it-IT" sz="1200" b="1" dirty="0">
              <a:solidFill>
                <a:srgbClr val="D96709"/>
              </a:solidFill>
            </a:endParaRPr>
          </a:p>
        </p:txBody>
      </p:sp>
      <p:sp>
        <p:nvSpPr>
          <p:cNvPr id="9" name="Segnaposto numero diapositiva 8">
            <a:extLst>
              <a:ext uri="{FF2B5EF4-FFF2-40B4-BE49-F238E27FC236}">
                <a16:creationId xmlns:a16="http://schemas.microsoft.com/office/drawing/2014/main" id="{653300C0-ACAB-211E-2374-3D572C38D697}"/>
              </a:ext>
            </a:extLst>
          </p:cNvPr>
          <p:cNvSpPr>
            <a:spLocks noGrp="1"/>
          </p:cNvSpPr>
          <p:nvPr>
            <p:ph type="sldNum" sz="quarter" idx="12"/>
          </p:nvPr>
        </p:nvSpPr>
        <p:spPr/>
        <p:txBody>
          <a:bodyPr/>
          <a:lstStyle/>
          <a:p>
            <a:fld id="{6188FD69-2F0E-41E9-8B73-C478284E3C68}" type="slidenum">
              <a:rPr lang="it-IT" smtClean="0"/>
              <a:t>9</a:t>
            </a:fld>
            <a:endParaRPr lang="it-IT"/>
          </a:p>
        </p:txBody>
      </p:sp>
      <p:sp>
        <p:nvSpPr>
          <p:cNvPr id="3" name="Title 1">
            <a:extLst>
              <a:ext uri="{FF2B5EF4-FFF2-40B4-BE49-F238E27FC236}">
                <a16:creationId xmlns:a16="http://schemas.microsoft.com/office/drawing/2014/main" id="{AE1E0A20-1FB3-26DF-290D-50E0DE6974AC}"/>
              </a:ext>
            </a:extLst>
          </p:cNvPr>
          <p:cNvSpPr>
            <a:spLocks noGrp="1"/>
          </p:cNvSpPr>
          <p:nvPr>
            <p:ph type="title"/>
          </p:nvPr>
        </p:nvSpPr>
        <p:spPr>
          <a:xfrm>
            <a:off x="0" y="-46071"/>
            <a:ext cx="8229600" cy="792088"/>
          </a:xfrm>
        </p:spPr>
        <p:txBody>
          <a:bodyPr/>
          <a:lstStyle/>
          <a:p>
            <a:r>
              <a:rPr lang="it-IT" sz="3600" dirty="0"/>
              <a:t>Healthcare Services</a:t>
            </a:r>
          </a:p>
        </p:txBody>
      </p:sp>
    </p:spTree>
    <p:extLst>
      <p:ext uri="{BB962C8B-B14F-4D97-AF65-F5344CB8AC3E}">
        <p14:creationId xmlns:p14="http://schemas.microsoft.com/office/powerpoint/2010/main" val="3867205606"/>
      </p:ext>
    </p:extLst>
  </p:cSld>
  <p:clrMapOvr>
    <a:masterClrMapping/>
  </p:clrMapOvr>
</p:sld>
</file>

<file path=ppt/theme/theme1.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2a0bf-8e87-4a54-b263-674252966852">
      <Terms xmlns="http://schemas.microsoft.com/office/infopath/2007/PartnerControls"/>
    </lcf76f155ced4ddcb4097134ff3c332f>
    <TaxCatchAll xmlns="b467c743-0fd3-4967-a140-cdb16684d3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71968D90D0D5C4C94C31A51E2E2A135" ma:contentTypeVersion="18" ma:contentTypeDescription="Creare un nuovo documento." ma:contentTypeScope="" ma:versionID="00a8f8638daa5fce4fafe0d4e73335f8">
  <xsd:schema xmlns:xsd="http://www.w3.org/2001/XMLSchema" xmlns:xs="http://www.w3.org/2001/XMLSchema" xmlns:p="http://schemas.microsoft.com/office/2006/metadata/properties" xmlns:ns2="b467c743-0fd3-4967-a140-cdb16684d3ad" xmlns:ns3="c672a0bf-8e87-4a54-b263-674252966852" targetNamespace="http://schemas.microsoft.com/office/2006/metadata/properties" ma:root="true" ma:fieldsID="11e10a33010d8897878d44ee5f46bf56" ns2:_="" ns3:_="">
    <xsd:import namespace="b467c743-0fd3-4967-a140-cdb16684d3ad"/>
    <xsd:import namespace="c672a0bf-8e87-4a54-b263-67425296685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7c743-0fd3-4967-a140-cdb16684d3ad"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191efbbd-fd35-43a0-873e-3809f28e0e78}" ma:internalName="TaxCatchAll" ma:showField="CatchAllData" ma:web="b467c743-0fd3-4967-a140-cdb16684d3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72a0bf-8e87-4a54-b263-67425296685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7a47015f-3846-4722-95ce-69cef0c448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49ADB-3736-4B7C-963A-5C114C0E9D8D}">
  <ds:schemaRefs>
    <ds:schemaRef ds:uri="b467c743-0fd3-4967-a140-cdb16684d3ad"/>
    <ds:schemaRef ds:uri="c672a0bf-8e87-4a54-b263-6742529668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68BED3-236F-47A9-A92D-4E5A8EB6F2B7}">
  <ds:schemaRefs>
    <ds:schemaRef ds:uri="http://schemas.microsoft.com/sharepoint/v3/contenttype/forms"/>
  </ds:schemaRefs>
</ds:datastoreItem>
</file>

<file path=customXml/itemProps3.xml><?xml version="1.0" encoding="utf-8"?>
<ds:datastoreItem xmlns:ds="http://schemas.openxmlformats.org/officeDocument/2006/customXml" ds:itemID="{B857E04F-7E4E-44E5-A8E0-D90F0A6EF3B0}"/>
</file>

<file path=docProps/app.xml><?xml version="1.0" encoding="utf-8"?>
<Properties xmlns="http://schemas.openxmlformats.org/officeDocument/2006/extended-properties" xmlns:vt="http://schemas.openxmlformats.org/officeDocument/2006/docPropsVTypes">
  <TotalTime>94</TotalTime>
  <Words>4543</Words>
  <Application>Microsoft Office PowerPoint</Application>
  <PresentationFormat>Presentazione su schermo (4:3)</PresentationFormat>
  <Paragraphs>628</Paragraphs>
  <Slides>29</Slides>
  <Notes>14</Notes>
  <HiddenSlides>0</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29</vt:i4>
      </vt:variant>
    </vt:vector>
  </HeadingPairs>
  <TitlesOfParts>
    <vt:vector size="40" baseType="lpstr">
      <vt:lpstr>Arial</vt:lpstr>
      <vt:lpstr>Calibri</vt:lpstr>
      <vt:lpstr>Calibrì</vt:lpstr>
      <vt:lpstr>Symbol</vt:lpstr>
      <vt:lpstr>Times New Roman</vt:lpstr>
      <vt:lpstr>Wingdings</vt:lpstr>
      <vt:lpstr>2_Personalizza struttura</vt:lpstr>
      <vt:lpstr>1_Personalizza struttura</vt:lpstr>
      <vt:lpstr>Personalizza struttura</vt:lpstr>
      <vt:lpstr>Body</vt:lpstr>
      <vt:lpstr>1_Body</vt:lpstr>
      <vt:lpstr>Patient’s Charter</vt:lpstr>
      <vt:lpstr>Introduction</vt:lpstr>
      <vt:lpstr>History</vt:lpstr>
      <vt:lpstr>Quality policy</vt:lpstr>
      <vt:lpstr>Quality Goal</vt:lpstr>
      <vt:lpstr>Core values</vt:lpstr>
      <vt:lpstr>Information: Padova sites - Via Alfieri</vt:lpstr>
      <vt:lpstr>Healthcare Services</vt:lpstr>
      <vt:lpstr>Healthcare Services</vt:lpstr>
      <vt:lpstr>Healthcare Services: Detailed Information Polyclinic or Health Facility Activities</vt:lpstr>
      <vt:lpstr>Healthcare Services: Detailed Information Polyclinic or Health Facility Activities</vt:lpstr>
      <vt:lpstr>Presentazione standard di PowerPoint</vt:lpstr>
      <vt:lpstr>Information: Padova sites - Via dei Colli</vt:lpstr>
      <vt:lpstr>Healthcare Services</vt:lpstr>
      <vt:lpstr>Presentazione standard di PowerPoint</vt:lpstr>
      <vt:lpstr>Presentazione standard di PowerPoint</vt:lpstr>
      <vt:lpstr>Access to Clinic’s activities</vt:lpstr>
      <vt:lpstr>Waiting Times</vt:lpstr>
      <vt:lpstr>Presentazione standard di PowerPoint</vt:lpstr>
      <vt:lpstr>Waiting Times</vt:lpstr>
      <vt:lpstr>Booking</vt:lpstr>
      <vt:lpstr>Provision of the Service</vt:lpstr>
      <vt:lpstr>Provision of the Service</vt:lpstr>
      <vt:lpstr>Product Standard</vt:lpstr>
      <vt:lpstr>Satisfaction Survey</vt:lpstr>
      <vt:lpstr>Behavioral indications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Tessitore Maddalena</dc:creator>
  <cp:lastModifiedBy>Manzi Valentina</cp:lastModifiedBy>
  <cp:revision>1</cp:revision>
  <cp:lastPrinted>2022-12-14T07:42:29Z</cp:lastPrinted>
  <dcterms:created xsi:type="dcterms:W3CDTF">2012-01-10T10:02:28Z</dcterms:created>
  <dcterms:modified xsi:type="dcterms:W3CDTF">2025-11-21T12:50:41Z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0x010100B71968D90D0D5C4C94C31A51E2E2A135</vt:lpwstr>
  </property>
  <property fmtid="{D5CDD505-2E9C-101B-9397-08002B2CF9AE}" pid="3" name="MediaServiceImageTags">
    <vt:lpwstr/>
  </property>
</Properties>
</file>